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37" r:id="rId1"/>
  </p:sldMasterIdLst>
  <p:notesMasterIdLst>
    <p:notesMasterId r:id="rId11"/>
  </p:notesMasterIdLst>
  <p:sldIdLst>
    <p:sldId id="256" r:id="rId2"/>
    <p:sldId id="257" r:id="rId3"/>
    <p:sldId id="266" r:id="rId4"/>
    <p:sldId id="267" r:id="rId5"/>
    <p:sldId id="260" r:id="rId6"/>
    <p:sldId id="261" r:id="rId7"/>
    <p:sldId id="262" r:id="rId8"/>
    <p:sldId id="263" r:id="rId9"/>
    <p:sldId id="264" r:id="rId10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27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88F9D-8843-4E41-9F73-2062325AEDD5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138CC-1D23-4FE3-AC7B-42FBADEA2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1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138CC-1D23-4FE3-AC7B-42FBADEA25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15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138CC-1D23-4FE3-AC7B-42FBADEA25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14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97166-5BDA-6195-477B-A7490E603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774124-A14F-CA43-BE58-AE077DFF40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78737A-4F0A-BC0E-F4C5-F880A7604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5E71-2D2B-FBDC-CDAB-0A8F295BA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138CC-1D23-4FE3-AC7B-42FBADEA25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05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65D3-BAE2-C3D9-11A0-ECBB62927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D82510-5C6D-126B-57EE-FF219DFBB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FEA6C-682F-CBDA-F41E-941FA508A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53CDD-5BAE-BB50-D2D3-3BE7AC220E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138CC-1D23-4FE3-AC7B-42FBADEA25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96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138CC-1D23-4FE3-AC7B-42FBADEA25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16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138CC-1D23-4FE3-AC7B-42FBADEA25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49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138CC-1D23-4FE3-AC7B-42FBADEA25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70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6318" y="1028699"/>
            <a:ext cx="12001500" cy="4457702"/>
          </a:xfrm>
        </p:spPr>
        <p:txBody>
          <a:bodyPr anchor="b">
            <a:normAutofit/>
          </a:bodyPr>
          <a:lstStyle>
            <a:lvl1pPr algn="l">
              <a:defRPr sz="72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6318" y="5765801"/>
            <a:ext cx="9601200" cy="2921000"/>
          </a:xfrm>
        </p:spPr>
        <p:txBody>
          <a:bodyPr anchor="t">
            <a:normAutofit/>
          </a:bodyPr>
          <a:lstStyle>
            <a:lvl1pPr marL="0" indent="0" algn="l">
              <a:buNone/>
              <a:defRPr sz="315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2342018" y="12701"/>
            <a:ext cx="5715000" cy="5715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9162256" y="137318"/>
            <a:ext cx="9120983" cy="91209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0853738" y="342900"/>
            <a:ext cx="7429500" cy="7429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1003756" y="48418"/>
            <a:ext cx="7279484" cy="727948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1768140" y="914402"/>
            <a:ext cx="6515099" cy="65150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53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028700" y="800100"/>
            <a:ext cx="16228218" cy="46863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371603" y="5765801"/>
            <a:ext cx="12456315" cy="6858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24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313259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320" y="1028700"/>
            <a:ext cx="15087600" cy="4114800"/>
          </a:xfrm>
        </p:spPr>
        <p:txBody>
          <a:bodyPr anchor="ctr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18" y="6172200"/>
            <a:ext cx="12803982" cy="2819400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2942793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1028700"/>
            <a:ext cx="13716002" cy="4114800"/>
          </a:xfrm>
        </p:spPr>
        <p:txBody>
          <a:bodyPr anchor="ctr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318" y="5143500"/>
            <a:ext cx="12801600" cy="5715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20" y="6451601"/>
            <a:ext cx="12801600" cy="2527298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  <p:sp>
        <p:nvSpPr>
          <p:cNvPr id="14" name="TextBox 13"/>
          <p:cNvSpPr txBox="1"/>
          <p:nvPr/>
        </p:nvSpPr>
        <p:spPr>
          <a:xfrm>
            <a:off x="797718" y="1218333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428118" y="415290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620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318" y="5143500"/>
            <a:ext cx="12801600" cy="2546100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17" y="7699472"/>
            <a:ext cx="12803985" cy="1290600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2171999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20" y="1028700"/>
            <a:ext cx="13716000" cy="4114800"/>
          </a:xfrm>
        </p:spPr>
        <p:txBody>
          <a:bodyPr anchor="ctr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6319" y="5892801"/>
            <a:ext cx="12801602" cy="15747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6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17" y="7467600"/>
            <a:ext cx="12801602" cy="15240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  <p:sp>
        <p:nvSpPr>
          <p:cNvPr id="11" name="TextBox 10"/>
          <p:cNvSpPr txBox="1"/>
          <p:nvPr/>
        </p:nvSpPr>
        <p:spPr>
          <a:xfrm>
            <a:off x="797718" y="1218333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28118" y="415290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1822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320" y="1028700"/>
            <a:ext cx="15087600" cy="4114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6318" y="5892801"/>
            <a:ext cx="12801600" cy="12573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6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17" y="7150098"/>
            <a:ext cx="12801602" cy="184150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216175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2084475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27818" y="1028700"/>
            <a:ext cx="3086100" cy="685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028700"/>
            <a:ext cx="11734800" cy="79629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2651211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958028"/>
            <a:ext cx="6664325" cy="4077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rgbClr val="004AA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16000" y="7279287"/>
            <a:ext cx="6030595" cy="1225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2E2E2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2954422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988690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317" y="3009900"/>
            <a:ext cx="12801602" cy="3422400"/>
          </a:xfrm>
        </p:spPr>
        <p:txBody>
          <a:bodyPr anchor="b">
            <a:normAutofit/>
          </a:bodyPr>
          <a:lstStyle>
            <a:lvl1pPr algn="l">
              <a:defRPr sz="5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20" y="6743700"/>
            <a:ext cx="12801600" cy="22479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200114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6317" y="1028701"/>
            <a:ext cx="7406483" cy="54229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12200" y="1028702"/>
            <a:ext cx="7401719" cy="542289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285763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121" y="1028700"/>
            <a:ext cx="6974681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6317" y="1905794"/>
            <a:ext cx="7406483" cy="4545807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8599" y="1028700"/>
            <a:ext cx="6997701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09818" y="1893093"/>
            <a:ext cx="7393782" cy="4545807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344305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385623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156387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7518" y="1028700"/>
            <a:ext cx="5486400" cy="2057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6318" y="1028700"/>
            <a:ext cx="8915402" cy="79629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27518" y="3314699"/>
            <a:ext cx="5486400" cy="3136901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77869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4218" y="2171700"/>
            <a:ext cx="9029700" cy="1714500"/>
          </a:xfrm>
        </p:spPr>
        <p:txBody>
          <a:bodyPr anchor="b">
            <a:normAutofit/>
          </a:bodyPr>
          <a:lstStyle>
            <a:lvl1pPr algn="l">
              <a:defRPr sz="4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3518" y="1371600"/>
            <a:ext cx="4921461" cy="6858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4218" y="4165600"/>
            <a:ext cx="9032082" cy="3073400"/>
          </a:xfrm>
        </p:spPr>
        <p:txBody>
          <a:bodyPr anchor="t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427013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810454" y="4445000"/>
            <a:ext cx="4472787" cy="4813301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6318" y="6730998"/>
            <a:ext cx="12801600" cy="22606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18" y="1028701"/>
            <a:ext cx="12801600" cy="5422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56618" y="9258301"/>
            <a:ext cx="2400300" cy="54768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5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6318" y="9258301"/>
            <a:ext cx="11315700" cy="54768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5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44801" y="8367713"/>
            <a:ext cx="1713368" cy="1004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US" spc="-50" smtClean="0"/>
              <a:t>‹#›</a:t>
            </a:fld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12176785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  <p:sldLayoutId id="2147483855" r:id="rId18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3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7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8.xml" /><Relationship Id="rId4" Type="http://schemas.openxmlformats.org/officeDocument/2006/relationships/image" Target="../media/image2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3" Type="http://schemas.openxmlformats.org/officeDocument/2006/relationships/image" Target="../media/image5.png" /><Relationship Id="rId7" Type="http://schemas.openxmlformats.org/officeDocument/2006/relationships/image" Target="../media/image9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.png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 /><Relationship Id="rId3" Type="http://schemas.openxmlformats.org/officeDocument/2006/relationships/image" Target="../media/image11.png" /><Relationship Id="rId7" Type="http://schemas.openxmlformats.org/officeDocument/2006/relationships/image" Target="../media/image15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4.png" /><Relationship Id="rId11" Type="http://schemas.openxmlformats.org/officeDocument/2006/relationships/image" Target="../media/image5.png" /><Relationship Id="rId5" Type="http://schemas.openxmlformats.org/officeDocument/2006/relationships/image" Target="../media/image13.png" /><Relationship Id="rId10" Type="http://schemas.microsoft.com/office/2007/relationships/hdphoto" Target="../media/hdphoto2.wdp" /><Relationship Id="rId4" Type="http://schemas.openxmlformats.org/officeDocument/2006/relationships/image" Target="../media/image12.png" /><Relationship Id="rId9" Type="http://schemas.openxmlformats.org/officeDocument/2006/relationships/image" Target="../media/image16.pn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 /><Relationship Id="rId3" Type="http://schemas.openxmlformats.org/officeDocument/2006/relationships/image" Target="../media/image12.png" /><Relationship Id="rId7" Type="http://schemas.microsoft.com/office/2007/relationships/hdphoto" Target="../media/hdphoto1.wdp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5.png" /><Relationship Id="rId11" Type="http://schemas.openxmlformats.org/officeDocument/2006/relationships/image" Target="../media/image13.png" /><Relationship Id="rId5" Type="http://schemas.openxmlformats.org/officeDocument/2006/relationships/image" Target="../media/image18.png" /><Relationship Id="rId10" Type="http://schemas.openxmlformats.org/officeDocument/2006/relationships/image" Target="../media/image14.png" /><Relationship Id="rId4" Type="http://schemas.openxmlformats.org/officeDocument/2006/relationships/image" Target="../media/image17.png" /><Relationship Id="rId9" Type="http://schemas.microsoft.com/office/2007/relationships/hdphoto" Target="../media/hdphoto2.wdp" 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 /><Relationship Id="rId13" Type="http://schemas.openxmlformats.org/officeDocument/2006/relationships/image" Target="../media/image25.png" /><Relationship Id="rId3" Type="http://schemas.openxmlformats.org/officeDocument/2006/relationships/image" Target="../media/image19.png" /><Relationship Id="rId7" Type="http://schemas.openxmlformats.org/officeDocument/2006/relationships/image" Target="../media/image21.png" /><Relationship Id="rId12" Type="http://schemas.openxmlformats.org/officeDocument/2006/relationships/image" Target="../media/image24.png" /><Relationship Id="rId2" Type="http://schemas.openxmlformats.org/officeDocument/2006/relationships/notesSlide" Target="../notesSlides/notesSlide7.xml" /><Relationship Id="rId16" Type="http://schemas.openxmlformats.org/officeDocument/2006/relationships/image" Target="../media/image28.png" /><Relationship Id="rId1" Type="http://schemas.openxmlformats.org/officeDocument/2006/relationships/slideLayout" Target="../slideLayouts/slideLayout2.xml" /><Relationship Id="rId6" Type="http://schemas.microsoft.com/office/2007/relationships/hdphoto" Target="../media/hdphoto3.wdp" /><Relationship Id="rId11" Type="http://schemas.openxmlformats.org/officeDocument/2006/relationships/image" Target="../media/image23.png" /><Relationship Id="rId5" Type="http://schemas.openxmlformats.org/officeDocument/2006/relationships/image" Target="../media/image20.png" /><Relationship Id="rId15" Type="http://schemas.openxmlformats.org/officeDocument/2006/relationships/image" Target="../media/image27.png" /><Relationship Id="rId10" Type="http://schemas.openxmlformats.org/officeDocument/2006/relationships/image" Target="../media/image22.png" /><Relationship Id="rId4" Type="http://schemas.openxmlformats.org/officeDocument/2006/relationships/image" Target="../media/image13.png" /><Relationship Id="rId9" Type="http://schemas.openxmlformats.org/officeDocument/2006/relationships/image" Target="../media/image12.png" /><Relationship Id="rId14" Type="http://schemas.openxmlformats.org/officeDocument/2006/relationships/image" Target="../media/image26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2.png" /><Relationship Id="rId4" Type="http://schemas.openxmlformats.org/officeDocument/2006/relationships/image" Target="../media/image31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3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1A1A65CF-B67B-60C1-4163-E3BC4744221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670" t="-6886" r="-5363" b="-63826"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016000" y="1037053"/>
            <a:ext cx="6664325" cy="39199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0300"/>
              </a:lnSpc>
              <a:spcBef>
                <a:spcPts val="105"/>
              </a:spcBef>
            </a:pPr>
            <a:r>
              <a:rPr sz="12050" spc="360" dirty="0">
                <a:latin typeface="+mj-lt"/>
              </a:rPr>
              <a:t>DEAL </a:t>
            </a:r>
            <a:r>
              <a:rPr sz="12050" spc="145" dirty="0">
                <a:solidFill>
                  <a:srgbClr val="2AB4D4"/>
                </a:solidFill>
                <a:latin typeface="+mj-lt"/>
              </a:rPr>
              <a:t>HUNTER</a:t>
            </a:r>
            <a:endParaRPr sz="12050" dirty="0">
              <a:latin typeface="+mj-l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1016000" y="7309338"/>
            <a:ext cx="7926830" cy="11654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indent="0">
              <a:lnSpc>
                <a:spcPct val="115799"/>
              </a:lnSpc>
              <a:spcBef>
                <a:spcPts val="100"/>
              </a:spcBef>
              <a:buNone/>
            </a:pPr>
            <a:r>
              <a:rPr dirty="0">
                <a:solidFill>
                  <a:schemeClr val="tx1"/>
                </a:solidFill>
                <a:latin typeface="+mj-lt"/>
                <a:cs typeface="Verdana"/>
              </a:rPr>
              <a:t>Mentor</a:t>
            </a:r>
            <a:r>
              <a:rPr spc="-320" dirty="0">
                <a:solidFill>
                  <a:schemeClr val="tx1"/>
                </a:solidFill>
                <a:latin typeface="+mj-lt"/>
                <a:cs typeface="Verdana"/>
              </a:rPr>
              <a:t> </a:t>
            </a:r>
            <a:r>
              <a:rPr spc="-30" dirty="0">
                <a:solidFill>
                  <a:schemeClr val="tx1"/>
                </a:solidFill>
                <a:latin typeface="+mj-lt"/>
                <a:cs typeface="Verdana"/>
              </a:rPr>
              <a:t>by</a:t>
            </a:r>
            <a:r>
              <a:rPr spc="-320" dirty="0">
                <a:solidFill>
                  <a:schemeClr val="tx1"/>
                </a:solidFill>
                <a:latin typeface="+mj-lt"/>
                <a:cs typeface="Verdana"/>
              </a:rPr>
              <a:t> </a:t>
            </a:r>
            <a:r>
              <a:rPr spc="-670" dirty="0">
                <a:solidFill>
                  <a:schemeClr val="tx1"/>
                </a:solidFill>
                <a:latin typeface="+mj-lt"/>
                <a:cs typeface="Verdana"/>
              </a:rPr>
              <a:t>:</a:t>
            </a:r>
            <a:r>
              <a:rPr spc="-320" dirty="0">
                <a:solidFill>
                  <a:schemeClr val="tx1"/>
                </a:solidFill>
                <a:latin typeface="+mj-lt"/>
                <a:cs typeface="Verdana"/>
              </a:rPr>
              <a:t> </a:t>
            </a:r>
            <a:r>
              <a:rPr spc="-125" dirty="0">
                <a:solidFill>
                  <a:schemeClr val="tx1"/>
                </a:solidFill>
                <a:latin typeface="+mj-lt"/>
                <a:cs typeface="Verdana"/>
              </a:rPr>
              <a:t>Satyajeet</a:t>
            </a:r>
            <a:r>
              <a:rPr spc="-315" dirty="0">
                <a:solidFill>
                  <a:schemeClr val="tx1"/>
                </a:solidFill>
                <a:latin typeface="+mj-lt"/>
                <a:cs typeface="Verdana"/>
              </a:rPr>
              <a:t> </a:t>
            </a:r>
            <a:r>
              <a:rPr spc="-10" dirty="0">
                <a:solidFill>
                  <a:schemeClr val="tx1"/>
                </a:solidFill>
                <a:latin typeface="+mj-lt"/>
                <a:cs typeface="Verdana"/>
              </a:rPr>
              <a:t>Saaho </a:t>
            </a:r>
            <a:r>
              <a:rPr spc="-25" dirty="0">
                <a:solidFill>
                  <a:schemeClr val="tx1"/>
                </a:solidFill>
                <a:latin typeface="+mj-lt"/>
                <a:cs typeface="Verdana"/>
              </a:rPr>
              <a:t>Coordinator</a:t>
            </a:r>
            <a:r>
              <a:rPr spc="-330" dirty="0">
                <a:solidFill>
                  <a:schemeClr val="tx1"/>
                </a:solidFill>
                <a:latin typeface="+mj-lt"/>
                <a:cs typeface="Verdana"/>
              </a:rPr>
              <a:t> </a:t>
            </a:r>
            <a:r>
              <a:rPr spc="-30" dirty="0">
                <a:solidFill>
                  <a:schemeClr val="tx1"/>
                </a:solidFill>
                <a:latin typeface="+mj-lt"/>
                <a:cs typeface="Verdana"/>
              </a:rPr>
              <a:t>by</a:t>
            </a:r>
            <a:r>
              <a:rPr spc="-325" dirty="0">
                <a:solidFill>
                  <a:schemeClr val="tx1"/>
                </a:solidFill>
                <a:latin typeface="+mj-lt"/>
                <a:cs typeface="Verdana"/>
              </a:rPr>
              <a:t> </a:t>
            </a:r>
            <a:r>
              <a:rPr spc="-670" dirty="0">
                <a:solidFill>
                  <a:schemeClr val="tx1"/>
                </a:solidFill>
                <a:latin typeface="+mj-lt"/>
                <a:cs typeface="Verdana"/>
              </a:rPr>
              <a:t>:</a:t>
            </a:r>
            <a:r>
              <a:rPr spc="-330" dirty="0">
                <a:solidFill>
                  <a:schemeClr val="tx1"/>
                </a:solidFill>
                <a:latin typeface="+mj-lt"/>
                <a:cs typeface="Verdana"/>
              </a:rPr>
              <a:t> </a:t>
            </a:r>
            <a:r>
              <a:rPr spc="-70" dirty="0">
                <a:solidFill>
                  <a:schemeClr val="tx1"/>
                </a:solidFill>
                <a:latin typeface="+mj-lt"/>
                <a:cs typeface="Verdana"/>
              </a:rPr>
              <a:t>Arathy</a:t>
            </a:r>
            <a:r>
              <a:rPr spc="-325" dirty="0">
                <a:solidFill>
                  <a:schemeClr val="tx1"/>
                </a:solidFill>
                <a:latin typeface="+mj-lt"/>
                <a:cs typeface="Verdana"/>
              </a:rPr>
              <a:t> </a:t>
            </a:r>
            <a:r>
              <a:rPr spc="-10" dirty="0">
                <a:solidFill>
                  <a:schemeClr val="tx1"/>
                </a:solidFill>
                <a:latin typeface="+mj-lt"/>
                <a:cs typeface="Verdana"/>
              </a:rPr>
              <a:t>Pillai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5544801" y="8603801"/>
            <a:ext cx="1713368" cy="7688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US" sz="4800" spc="-50" smtClean="0">
                <a:latin typeface="+mj-lt"/>
              </a:rPr>
              <a:t>1</a:t>
            </a:fld>
            <a:endParaRPr sz="4800" spc="-50" dirty="0">
              <a:latin typeface="+mj-lt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2911347" y="5035998"/>
            <a:ext cx="4136135" cy="5547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CB9E11-3316-E288-4499-9CE5AA9B552F}"/>
              </a:ext>
            </a:extLst>
          </p:cNvPr>
          <p:cNvSpPr txBox="1"/>
          <p:nvPr/>
        </p:nvSpPr>
        <p:spPr>
          <a:xfrm rot="2173567">
            <a:off x="11769098" y="4310041"/>
            <a:ext cx="526928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300" b="0" i="0" u="none" strike="noStrike" kern="1200" cap="all" spc="-125" normalizeH="0" baseline="0" noProof="0" dirty="0">
                <a:ln w="3175" cmpd="sng"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lang="en-US" sz="13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06000" y="-11218"/>
            <a:ext cx="8381971" cy="9393296"/>
            <a:chOff x="9906000" y="-11218"/>
            <a:chExt cx="8381971" cy="9393296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6000" y="2512161"/>
              <a:ext cx="7152858" cy="68699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20074" y="-11218"/>
              <a:ext cx="7667897" cy="252337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3202" y="396245"/>
            <a:ext cx="12801600" cy="2260601"/>
          </a:xfrm>
          <a:prstGeom prst="rect">
            <a:avLst/>
          </a:prstGeom>
        </p:spPr>
        <p:txBody>
          <a:bodyPr vert="horz" wrap="square" lIns="0" tIns="29760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25" dirty="0"/>
              <a:t>INTRODUCTION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15544801" y="8603801"/>
            <a:ext cx="1713368" cy="7688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50" dirty="0">
                <a:solidFill>
                  <a:schemeClr val="tx1"/>
                </a:solidFill>
              </a:rPr>
              <a:t>2</a:t>
            </a:fld>
            <a:endParaRPr spc="-5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3202" y="2779872"/>
            <a:ext cx="8231505" cy="422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799"/>
              </a:lnSpc>
              <a:spcBef>
                <a:spcPts val="100"/>
              </a:spcBef>
            </a:pPr>
            <a:r>
              <a:rPr sz="3400" spc="-100" dirty="0">
                <a:latin typeface="Verdana"/>
                <a:cs typeface="Verdana"/>
              </a:rPr>
              <a:t>The</a:t>
            </a:r>
            <a:r>
              <a:rPr sz="3400" spc="-325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project</a:t>
            </a:r>
            <a:r>
              <a:rPr sz="3400" spc="-320" dirty="0">
                <a:latin typeface="Verdana"/>
                <a:cs typeface="Verdana"/>
              </a:rPr>
              <a:t> </a:t>
            </a:r>
            <a:r>
              <a:rPr sz="3400" spc="-30" dirty="0">
                <a:latin typeface="Verdana"/>
                <a:cs typeface="Verdana"/>
              </a:rPr>
              <a:t>focuses</a:t>
            </a:r>
            <a:r>
              <a:rPr sz="3400" spc="-320" dirty="0">
                <a:latin typeface="Verdana"/>
                <a:cs typeface="Verdana"/>
              </a:rPr>
              <a:t> </a:t>
            </a:r>
            <a:r>
              <a:rPr sz="3400" spc="-30" dirty="0">
                <a:latin typeface="Verdana"/>
                <a:cs typeface="Verdana"/>
              </a:rPr>
              <a:t>on</a:t>
            </a:r>
            <a:r>
              <a:rPr sz="3400" spc="-320" dirty="0">
                <a:latin typeface="Verdana"/>
                <a:cs typeface="Verdana"/>
              </a:rPr>
              <a:t> </a:t>
            </a:r>
            <a:r>
              <a:rPr sz="3400" spc="-95" dirty="0">
                <a:latin typeface="Verdana"/>
                <a:cs typeface="Verdana"/>
              </a:rPr>
              <a:t>automating</a:t>
            </a:r>
            <a:r>
              <a:rPr sz="3400" spc="-32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 </a:t>
            </a:r>
            <a:r>
              <a:rPr sz="3400" dirty="0">
                <a:latin typeface="Verdana"/>
                <a:cs typeface="Verdana"/>
              </a:rPr>
              <a:t>collection</a:t>
            </a:r>
            <a:r>
              <a:rPr sz="3400" spc="-300" dirty="0">
                <a:latin typeface="Verdana"/>
                <a:cs typeface="Verdana"/>
              </a:rPr>
              <a:t> </a:t>
            </a:r>
            <a:r>
              <a:rPr sz="3400" spc="55" dirty="0">
                <a:latin typeface="Verdana"/>
                <a:cs typeface="Verdana"/>
              </a:rPr>
              <a:t>of</a:t>
            </a:r>
            <a:r>
              <a:rPr sz="3400" spc="-300" dirty="0">
                <a:latin typeface="Verdana"/>
                <a:cs typeface="Verdana"/>
              </a:rPr>
              <a:t> </a:t>
            </a:r>
            <a:r>
              <a:rPr sz="3400" spc="-40" dirty="0">
                <a:latin typeface="Verdana"/>
                <a:cs typeface="Verdana"/>
              </a:rPr>
              <a:t>online</a:t>
            </a:r>
            <a:r>
              <a:rPr sz="3400" spc="-300" dirty="0">
                <a:latin typeface="Verdana"/>
                <a:cs typeface="Verdana"/>
              </a:rPr>
              <a:t> </a:t>
            </a:r>
            <a:r>
              <a:rPr sz="3400" spc="-55" dirty="0">
                <a:latin typeface="Verdana"/>
                <a:cs typeface="Verdana"/>
              </a:rPr>
              <a:t>deals</a:t>
            </a:r>
            <a:r>
              <a:rPr sz="3400" spc="-300" dirty="0">
                <a:latin typeface="Verdana"/>
                <a:cs typeface="Verdana"/>
              </a:rPr>
              <a:t> </a:t>
            </a:r>
            <a:r>
              <a:rPr sz="3400" spc="-120" dirty="0">
                <a:latin typeface="Verdana"/>
                <a:cs typeface="Verdana"/>
              </a:rPr>
              <a:t>using</a:t>
            </a:r>
            <a:r>
              <a:rPr sz="3400" spc="-30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web </a:t>
            </a:r>
            <a:r>
              <a:rPr sz="3400" spc="-70" dirty="0">
                <a:latin typeface="Verdana"/>
                <a:cs typeface="Verdana"/>
              </a:rPr>
              <a:t>scraping</a:t>
            </a:r>
            <a:r>
              <a:rPr sz="3400" spc="-315" dirty="0">
                <a:latin typeface="Verdana"/>
                <a:cs typeface="Verdana"/>
              </a:rPr>
              <a:t> </a:t>
            </a:r>
            <a:r>
              <a:rPr sz="3400" spc="-70" dirty="0">
                <a:latin typeface="Verdana"/>
                <a:cs typeface="Verdana"/>
              </a:rPr>
              <a:t>techniques.</a:t>
            </a:r>
            <a:r>
              <a:rPr sz="3400" spc="-315" dirty="0">
                <a:latin typeface="Verdana"/>
                <a:cs typeface="Verdana"/>
              </a:rPr>
              <a:t> </a:t>
            </a:r>
            <a:r>
              <a:rPr sz="3400" spc="-190" dirty="0">
                <a:latin typeface="Verdana"/>
                <a:cs typeface="Verdana"/>
              </a:rPr>
              <a:t>It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-135" dirty="0">
                <a:latin typeface="Verdana"/>
                <a:cs typeface="Verdana"/>
              </a:rPr>
              <a:t>aims</a:t>
            </a:r>
            <a:r>
              <a:rPr sz="3400" spc="-315" dirty="0">
                <a:latin typeface="Verdana"/>
                <a:cs typeface="Verdana"/>
              </a:rPr>
              <a:t> </a:t>
            </a:r>
            <a:r>
              <a:rPr sz="3400" dirty="0">
                <a:latin typeface="Verdana"/>
                <a:cs typeface="Verdana"/>
              </a:rPr>
              <a:t>to</a:t>
            </a:r>
            <a:r>
              <a:rPr sz="3400" spc="-315" dirty="0">
                <a:latin typeface="Verdana"/>
                <a:cs typeface="Verdana"/>
              </a:rPr>
              <a:t> </a:t>
            </a:r>
            <a:r>
              <a:rPr sz="3400" spc="-10" dirty="0">
                <a:latin typeface="Verdana"/>
                <a:cs typeface="Verdana"/>
              </a:rPr>
              <a:t>provide </a:t>
            </a:r>
            <a:r>
              <a:rPr sz="3400" spc="-90" dirty="0">
                <a:latin typeface="Verdana"/>
                <a:cs typeface="Verdana"/>
              </a:rPr>
              <a:t>users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-60" dirty="0">
                <a:latin typeface="Verdana"/>
                <a:cs typeface="Verdana"/>
              </a:rPr>
              <a:t>with</a:t>
            </a:r>
            <a:r>
              <a:rPr sz="3400" spc="-300" dirty="0">
                <a:latin typeface="Verdana"/>
                <a:cs typeface="Verdana"/>
              </a:rPr>
              <a:t> </a:t>
            </a:r>
            <a:r>
              <a:rPr sz="3400" spc="-170" dirty="0">
                <a:latin typeface="Verdana"/>
                <a:cs typeface="Verdana"/>
              </a:rPr>
              <a:t>a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consolidated,</a:t>
            </a:r>
            <a:r>
              <a:rPr sz="3400" spc="-300" dirty="0">
                <a:latin typeface="Verdana"/>
                <a:cs typeface="Verdana"/>
              </a:rPr>
              <a:t> </a:t>
            </a:r>
            <a:r>
              <a:rPr sz="3400" spc="-125" dirty="0">
                <a:latin typeface="Verdana"/>
                <a:cs typeface="Verdana"/>
              </a:rPr>
              <a:t>user-</a:t>
            </a:r>
            <a:r>
              <a:rPr sz="3400" spc="-10" dirty="0">
                <a:latin typeface="Verdana"/>
                <a:cs typeface="Verdana"/>
              </a:rPr>
              <a:t>friendly </a:t>
            </a:r>
            <a:r>
              <a:rPr sz="3400" spc="-25" dirty="0">
                <a:latin typeface="Verdana"/>
                <a:cs typeface="Verdana"/>
              </a:rPr>
              <a:t>platform</a:t>
            </a:r>
            <a:r>
              <a:rPr sz="3400" spc="-325" dirty="0">
                <a:latin typeface="Verdana"/>
                <a:cs typeface="Verdana"/>
              </a:rPr>
              <a:t> </a:t>
            </a:r>
            <a:r>
              <a:rPr sz="3400" dirty="0">
                <a:latin typeface="Verdana"/>
                <a:cs typeface="Verdana"/>
              </a:rPr>
              <a:t>to</a:t>
            </a:r>
            <a:r>
              <a:rPr sz="3400" spc="-320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easily</a:t>
            </a:r>
            <a:r>
              <a:rPr sz="3400" spc="-32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access</a:t>
            </a:r>
            <a:r>
              <a:rPr sz="3400" spc="-320" dirty="0">
                <a:latin typeface="Verdana"/>
                <a:cs typeface="Verdana"/>
              </a:rPr>
              <a:t> </a:t>
            </a:r>
            <a:r>
              <a:rPr sz="3400" spc="-65" dirty="0">
                <a:latin typeface="Verdana"/>
                <a:cs typeface="Verdana"/>
              </a:rPr>
              <a:t>and</a:t>
            </a:r>
            <a:r>
              <a:rPr sz="3400" spc="-320" dirty="0">
                <a:latin typeface="Verdana"/>
                <a:cs typeface="Verdana"/>
              </a:rPr>
              <a:t> </a:t>
            </a:r>
            <a:r>
              <a:rPr sz="3400" spc="-10" dirty="0">
                <a:latin typeface="Verdana"/>
                <a:cs typeface="Verdana"/>
              </a:rPr>
              <a:t>explore offers</a:t>
            </a:r>
            <a:r>
              <a:rPr sz="3400" spc="-32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from</a:t>
            </a:r>
            <a:r>
              <a:rPr sz="3400" spc="-320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various</a:t>
            </a:r>
            <a:r>
              <a:rPr sz="3400" spc="-315" dirty="0">
                <a:latin typeface="Verdana"/>
                <a:cs typeface="Verdana"/>
              </a:rPr>
              <a:t> </a:t>
            </a:r>
            <a:r>
              <a:rPr sz="3400" spc="-185" dirty="0">
                <a:latin typeface="Verdana"/>
                <a:cs typeface="Verdana"/>
              </a:rPr>
              <a:t>e-</a:t>
            </a:r>
            <a:r>
              <a:rPr sz="3400" spc="-10" dirty="0">
                <a:latin typeface="Verdana"/>
                <a:cs typeface="Verdana"/>
              </a:rPr>
              <a:t>commerce websites.</a:t>
            </a:r>
            <a:endParaRPr sz="3400" dirty="0">
              <a:latin typeface="Verdana"/>
              <a:cs typeface="Verdan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56E8D3-C470-5A0A-E0D7-C43A91769457}"/>
              </a:ext>
            </a:extLst>
          </p:cNvPr>
          <p:cNvSpPr txBox="1"/>
          <p:nvPr/>
        </p:nvSpPr>
        <p:spPr>
          <a:xfrm>
            <a:off x="12801600" y="5753101"/>
            <a:ext cx="60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0" i="0" u="none" strike="noStrike" kern="1200" cap="all" spc="305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Problem statement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D8DC7CB-3397-7C73-3534-15638286A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5DA9F8DC-E9FE-2B07-1525-F6C06FF3BA09}"/>
              </a:ext>
            </a:extLst>
          </p:cNvPr>
          <p:cNvSpPr/>
          <p:nvPr/>
        </p:nvSpPr>
        <p:spPr>
          <a:xfrm>
            <a:off x="8350885" y="9700534"/>
            <a:ext cx="5410200" cy="1290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BC9AF8-93C5-5C30-39B1-DCE321BC8C14}"/>
              </a:ext>
            </a:extLst>
          </p:cNvPr>
          <p:cNvSpPr/>
          <p:nvPr/>
        </p:nvSpPr>
        <p:spPr>
          <a:xfrm>
            <a:off x="15759337" y="6275128"/>
            <a:ext cx="4662263" cy="1290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99CFEE-9404-67F1-C892-40317D77F995}"/>
              </a:ext>
            </a:extLst>
          </p:cNvPr>
          <p:cNvSpPr/>
          <p:nvPr/>
        </p:nvSpPr>
        <p:spPr>
          <a:xfrm>
            <a:off x="12039599" y="7962899"/>
            <a:ext cx="5370103" cy="1290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50267752-4DAD-D3BA-706D-AAE10A6347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4665439" y="-1422629"/>
            <a:ext cx="8271118" cy="4848819"/>
          </a:xfrm>
          <a:prstGeom prst="rect">
            <a:avLst/>
          </a:prstGeom>
        </p:spPr>
      </p:pic>
      <p:grpSp>
        <p:nvGrpSpPr>
          <p:cNvPr id="3" name="object 3">
            <a:extLst>
              <a:ext uri="{FF2B5EF4-FFF2-40B4-BE49-F238E27FC236}">
                <a16:creationId xmlns:a16="http://schemas.microsoft.com/office/drawing/2014/main" id="{5B87580F-4F7A-5B74-A6B4-DC7360CF378A}"/>
              </a:ext>
            </a:extLst>
          </p:cNvPr>
          <p:cNvGrpSpPr/>
          <p:nvPr/>
        </p:nvGrpSpPr>
        <p:grpSpPr>
          <a:xfrm>
            <a:off x="8382000" y="6015030"/>
            <a:ext cx="12944415" cy="7417917"/>
            <a:chOff x="5174778" y="2879304"/>
            <a:chExt cx="12944415" cy="7417917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2E820FC0-F948-BE0B-5139-BD9D10D160A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58399" y="2879304"/>
              <a:ext cx="5260794" cy="7417917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8BD43DBA-1B35-4D37-E7FB-84BCCB650CB3}"/>
                </a:ext>
              </a:extLst>
            </p:cNvPr>
            <p:cNvSpPr/>
            <p:nvPr/>
          </p:nvSpPr>
          <p:spPr>
            <a:xfrm>
              <a:off x="5174778" y="6588263"/>
              <a:ext cx="5379085" cy="1314450"/>
            </a:xfrm>
            <a:custGeom>
              <a:avLst/>
              <a:gdLst/>
              <a:ahLst/>
              <a:cxnLst/>
              <a:rect l="l" t="t" r="r" b="b"/>
              <a:pathLst>
                <a:path w="5379084" h="1314450">
                  <a:moveTo>
                    <a:pt x="5378728" y="1313887"/>
                  </a:moveTo>
                  <a:lnTo>
                    <a:pt x="0" y="1313887"/>
                  </a:lnTo>
                  <a:lnTo>
                    <a:pt x="0" y="0"/>
                  </a:lnTo>
                  <a:lnTo>
                    <a:pt x="5378728" y="0"/>
                  </a:lnTo>
                  <a:lnTo>
                    <a:pt x="5378728" y="1313887"/>
                  </a:lnTo>
                  <a:close/>
                </a:path>
              </a:pathLst>
            </a:custGeom>
            <a:solidFill>
              <a:srgbClr val="ABB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1AB15D14-A25D-51F4-AB32-B8EF9B968B52}"/>
                </a:ext>
              </a:extLst>
            </p:cNvPr>
            <p:cNvSpPr/>
            <p:nvPr/>
          </p:nvSpPr>
          <p:spPr>
            <a:xfrm>
              <a:off x="8851093" y="4812915"/>
              <a:ext cx="5370104" cy="1314450"/>
            </a:xfrm>
            <a:custGeom>
              <a:avLst/>
              <a:gdLst/>
              <a:ahLst/>
              <a:cxnLst/>
              <a:rect l="l" t="t" r="r" b="b"/>
              <a:pathLst>
                <a:path w="4799330" h="1314450">
                  <a:moveTo>
                    <a:pt x="4798770" y="1313887"/>
                  </a:moveTo>
                  <a:lnTo>
                    <a:pt x="0" y="1313887"/>
                  </a:lnTo>
                  <a:lnTo>
                    <a:pt x="0" y="0"/>
                  </a:lnTo>
                  <a:lnTo>
                    <a:pt x="4798770" y="0"/>
                  </a:lnTo>
                  <a:lnTo>
                    <a:pt x="4798770" y="1313887"/>
                  </a:lnTo>
                  <a:close/>
                </a:path>
              </a:pathLst>
            </a:custGeom>
            <a:solidFill>
              <a:srgbClr val="B09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C4E77FF-1385-377D-D825-4631328C1198}"/>
                </a:ext>
              </a:extLst>
            </p:cNvPr>
            <p:cNvSpPr/>
            <p:nvPr/>
          </p:nvSpPr>
          <p:spPr>
            <a:xfrm>
              <a:off x="12565264" y="3148639"/>
              <a:ext cx="5405120" cy="1290955"/>
            </a:xfrm>
            <a:custGeom>
              <a:avLst/>
              <a:gdLst/>
              <a:ahLst/>
              <a:cxnLst/>
              <a:rect l="l" t="t" r="r" b="b"/>
              <a:pathLst>
                <a:path w="5405119" h="1290954">
                  <a:moveTo>
                    <a:pt x="4761539" y="1290631"/>
                  </a:moveTo>
                  <a:lnTo>
                    <a:pt x="0" y="1290631"/>
                  </a:lnTo>
                  <a:lnTo>
                    <a:pt x="0" y="0"/>
                  </a:lnTo>
                  <a:lnTo>
                    <a:pt x="4761539" y="0"/>
                  </a:lnTo>
                  <a:lnTo>
                    <a:pt x="5404520" y="642980"/>
                  </a:lnTo>
                  <a:lnTo>
                    <a:pt x="5404520" y="647650"/>
                  </a:lnTo>
                  <a:lnTo>
                    <a:pt x="4761539" y="1290631"/>
                  </a:lnTo>
                  <a:close/>
                </a:path>
              </a:pathLst>
            </a:custGeom>
            <a:solidFill>
              <a:srgbClr val="AA9D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DCDE9E9A-974C-CB31-3DC6-A03DB6CEB2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3744" y="1541312"/>
            <a:ext cx="14858997" cy="1505576"/>
          </a:xfrm>
          <a:prstGeom prst="rect">
            <a:avLst/>
          </a:prstGeom>
        </p:spPr>
        <p:txBody>
          <a:bodyPr vert="horz" wrap="square" lIns="0" tIns="210855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35"/>
              </a:spcBef>
            </a:pPr>
            <a:r>
              <a:rPr lang="en-US" sz="8400" spc="305" dirty="0"/>
              <a:t>Problem statement</a:t>
            </a:r>
            <a:endParaRPr sz="8400" spc="204" dirty="0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B82277E1-B6AD-B8FB-9A3E-E68A73A5962E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5544801" y="8603801"/>
            <a:ext cx="1713368" cy="7688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50" dirty="0">
                <a:solidFill>
                  <a:schemeClr val="tx1"/>
                </a:solidFill>
              </a:rPr>
              <a:t>3</a:t>
            </a:fld>
            <a:endParaRPr spc="-50" dirty="0">
              <a:solidFill>
                <a:schemeClr val="tx1"/>
              </a:solidFill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D515E532-2BC9-1626-5881-5DEEAD418510}"/>
              </a:ext>
            </a:extLst>
          </p:cNvPr>
          <p:cNvSpPr txBox="1"/>
          <p:nvPr/>
        </p:nvSpPr>
        <p:spPr>
          <a:xfrm>
            <a:off x="5352700" y="6727963"/>
            <a:ext cx="703582" cy="1035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endParaRPr sz="66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03A58411-C79E-758B-647C-6E8FE29136FD}"/>
              </a:ext>
            </a:extLst>
          </p:cNvPr>
          <p:cNvSpPr txBox="1"/>
          <p:nvPr/>
        </p:nvSpPr>
        <p:spPr>
          <a:xfrm>
            <a:off x="9029258" y="4478127"/>
            <a:ext cx="913575" cy="157500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endParaRPr sz="99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A6D29E13-943A-3F40-695E-734398236D48}"/>
              </a:ext>
            </a:extLst>
          </p:cNvPr>
          <p:cNvSpPr txBox="1"/>
          <p:nvPr/>
        </p:nvSpPr>
        <p:spPr>
          <a:xfrm>
            <a:off x="12639803" y="3270186"/>
            <a:ext cx="752212" cy="103105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endParaRPr sz="66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119A7A-C688-FE1A-D9CC-1E63BE16A746}"/>
              </a:ext>
            </a:extLst>
          </p:cNvPr>
          <p:cNvSpPr txBox="1"/>
          <p:nvPr/>
        </p:nvSpPr>
        <p:spPr>
          <a:xfrm>
            <a:off x="-6717380" y="-912149"/>
            <a:ext cx="120700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400" cap="all" spc="305" dirty="0">
                <a:ln w="3175" cmpd="sng">
                  <a:noFill/>
                </a:ln>
                <a:solidFill>
                  <a:prstClr val="white"/>
                </a:solidFill>
                <a:latin typeface="Century Gothic" panose="020B0502020202020204"/>
                <a:ea typeface="+mj-ea"/>
                <a:cs typeface="+mj-cs"/>
              </a:rPr>
              <a:t>Work flow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0A5519-001E-1DF1-1F06-A4AD2A6D27EB}"/>
              </a:ext>
            </a:extLst>
          </p:cNvPr>
          <p:cNvSpPr txBox="1"/>
          <p:nvPr/>
        </p:nvSpPr>
        <p:spPr>
          <a:xfrm>
            <a:off x="1865417" y="3287083"/>
            <a:ext cx="13373100" cy="6258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marR="5080" lvl="0" indent="-457200" algn="just" defTabSz="457200" rtl="0" eaLnBrk="1" fontAlgn="auto" latinLnBrk="0" hangingPunct="1">
              <a:lnSpc>
                <a:spcPct val="1324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4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Finding</a:t>
            </a:r>
            <a:r>
              <a:rPr kumimoji="0" lang="en-US" sz="3400" b="0" i="0" u="none" strike="noStrike" kern="1200" cap="none" spc="-2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deals</a:t>
            </a:r>
            <a:r>
              <a:rPr kumimoji="0" lang="en-US" sz="3400" b="0" i="0" u="none" strike="noStrike" kern="1200" cap="none" spc="-2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across</a:t>
            </a:r>
            <a:r>
              <a:rPr kumimoji="0" lang="en-US" sz="3400" b="0" i="0" u="none" strike="noStrike" kern="1200" cap="none" spc="-2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multiple</a:t>
            </a:r>
            <a:r>
              <a:rPr kumimoji="0" lang="en-US" sz="3400" b="0" i="0" u="none" strike="noStrike" kern="1200" cap="none" spc="-2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1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e-</a:t>
            </a:r>
            <a:r>
              <a:rPr kumimoji="0" lang="en-US" sz="3400" b="0" i="0" u="none" strike="noStrike" kern="1200" cap="none" spc="-5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commerce</a:t>
            </a:r>
            <a:r>
              <a:rPr kumimoji="0" lang="en-US" sz="3400" b="0" i="0" u="none" strike="noStrike" kern="1200" cap="none" spc="-2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platforms</a:t>
            </a:r>
            <a:r>
              <a:rPr kumimoji="0" lang="en-US" sz="3400" b="0" i="0" u="none" strike="noStrike" kern="1200" cap="none" spc="-2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is</a:t>
            </a:r>
            <a:r>
              <a:rPr kumimoji="0" lang="en-US" sz="3400" b="0" i="0" u="none" strike="noStrike" kern="1200" cap="none" spc="-2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time-</a:t>
            </a:r>
            <a:r>
              <a:rPr kumimoji="0" lang="en-US" sz="34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consuming</a:t>
            </a:r>
            <a:r>
              <a:rPr kumimoji="0" lang="en-US" sz="3400" b="0" i="0" u="none" strike="noStrike" kern="1200" cap="none" spc="-2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and </a:t>
            </a:r>
            <a:r>
              <a:rPr kumimoji="0" lang="en-US" sz="34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inefficient.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469900" marR="62865" lvl="0" indent="-457200" algn="just" defTabSz="457200" rtl="0" eaLnBrk="1" fontAlgn="auto" latinLnBrk="0" hangingPunct="1">
              <a:lnSpc>
                <a:spcPts val="54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4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Manual</a:t>
            </a:r>
            <a:r>
              <a:rPr kumimoji="0" lang="en-US" sz="3400" b="0" i="0" u="none" strike="noStrike" kern="1200" cap="none" spc="-3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searches</a:t>
            </a:r>
            <a:r>
              <a:rPr kumimoji="0" lang="en-US" sz="3400" b="0" i="0" u="none" strike="noStrike" kern="1200" cap="none" spc="-3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often</a:t>
            </a:r>
            <a:r>
              <a:rPr kumimoji="0" lang="en-US" sz="3400" b="0" i="0" u="none" strike="noStrike" kern="1200" cap="none" spc="-3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miss</a:t>
            </a:r>
            <a:r>
              <a:rPr kumimoji="0" lang="en-US" sz="3400" b="0" i="0" u="none" strike="noStrike" kern="1200" cap="none" spc="-3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frequent</a:t>
            </a:r>
            <a:r>
              <a:rPr kumimoji="0" lang="en-US" sz="3400" b="0" i="0" u="none" strike="noStrike" kern="1200" cap="none" spc="-3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updates,</a:t>
            </a:r>
            <a:r>
              <a:rPr kumimoji="0" lang="en-US" sz="3400" b="0" i="0" u="none" strike="noStrike" kern="1200" cap="none" spc="-3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leading</a:t>
            </a:r>
            <a:r>
              <a:rPr kumimoji="0" lang="en-US" sz="3400" b="0" i="0" u="none" strike="noStrike" kern="1200" cap="none" spc="-3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to</a:t>
            </a:r>
            <a:r>
              <a:rPr kumimoji="0" lang="en-US" sz="3400" b="0" i="0" u="none" strike="noStrike" kern="1200" cap="none" spc="-3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lost</a:t>
            </a:r>
            <a:r>
              <a:rPr kumimoji="0" lang="en-US" sz="3400" b="0" i="0" u="none" strike="noStrike" kern="1200" cap="none" spc="-3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opportunities.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No</a:t>
            </a:r>
            <a:r>
              <a:rPr kumimoji="0" lang="en-US" sz="3400" b="0" i="0" u="none" strike="noStrike" kern="1200" cap="none" spc="-3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unified</a:t>
            </a:r>
            <a:r>
              <a:rPr kumimoji="0" lang="en-US" sz="3400" b="0" i="0" u="none" strike="noStrike" kern="1200" cap="none" spc="-3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platform</a:t>
            </a:r>
            <a:r>
              <a:rPr kumimoji="0" lang="en-US" sz="3400" b="0" i="0" u="none" strike="noStrike" kern="1200" cap="none" spc="-3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10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exists</a:t>
            </a:r>
            <a:r>
              <a:rPr kumimoji="0" lang="en-US" sz="3400" b="0" i="0" u="none" strike="noStrike" kern="1200" cap="none" spc="-3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for</a:t>
            </a:r>
            <a:r>
              <a:rPr kumimoji="0" lang="en-US" sz="3400" b="0" i="0" u="none" strike="noStrike" kern="1200" cap="none" spc="-3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easy</a:t>
            </a:r>
            <a:r>
              <a:rPr kumimoji="0" lang="en-US" sz="3400" b="0" i="0" u="none" strike="noStrike" kern="1200" cap="none" spc="-3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deal</a:t>
            </a:r>
            <a:r>
              <a:rPr kumimoji="0" lang="en-US" sz="3400" b="0" i="0" u="none" strike="noStrike" kern="1200" cap="none" spc="-3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comparison.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2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47625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4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Objective: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469900" marR="5080" lvl="1" indent="0" algn="just" defTabSz="457200" rtl="0" eaLnBrk="1" fontAlgn="auto" latinLnBrk="0" hangingPunct="1">
              <a:lnSpc>
                <a:spcPts val="54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Automate</a:t>
            </a:r>
            <a:r>
              <a:rPr kumimoji="0" lang="en-US" sz="3400" b="0" i="0" u="none" strike="noStrike" kern="1200" cap="none" spc="-2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deal</a:t>
            </a:r>
            <a:r>
              <a:rPr kumimoji="0" lang="en-US" sz="3400" b="0" i="0" u="none" strike="noStrike" kern="1200" cap="none" spc="-2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aggregation</a:t>
            </a:r>
            <a:r>
              <a:rPr kumimoji="0" lang="en-US" sz="3400" b="0" i="0" u="none" strike="noStrike" kern="1200" cap="none" spc="-1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and</a:t>
            </a:r>
            <a:r>
              <a:rPr kumimoji="0" lang="en-US" sz="3400" b="0" i="0" u="none" strike="noStrike" kern="1200" cap="none" spc="-2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present</a:t>
            </a:r>
            <a:r>
              <a:rPr kumimoji="0" lang="en-US" sz="3400" b="0" i="0" u="none" strike="noStrike" kern="1200" cap="none" spc="-2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it</a:t>
            </a:r>
            <a:r>
              <a:rPr kumimoji="0" lang="en-US" sz="3400" b="0" i="0" u="none" strike="noStrike" kern="1200" cap="none" spc="-2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through</a:t>
            </a:r>
            <a:r>
              <a:rPr kumimoji="0" lang="en-US" sz="3400" b="0" i="0" u="none" strike="noStrike" kern="1200" cap="none" spc="-2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</a:t>
            </a:r>
            <a:r>
              <a:rPr kumimoji="0" lang="en-US" sz="3400" b="0" i="0" u="none" strike="noStrike" kern="1200" cap="none" spc="-2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user-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friendly</a:t>
            </a:r>
            <a:r>
              <a:rPr kumimoji="0" lang="en-US" sz="3400" b="0" i="0" u="none" strike="noStrike" kern="1200" cap="none" spc="-2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interface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for</a:t>
            </a:r>
            <a:r>
              <a:rPr kumimoji="0" lang="en-US" sz="3400" b="0" i="0" u="none" strike="noStrike" kern="1200" cap="none" spc="-3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1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</a:t>
            </a:r>
            <a:r>
              <a:rPr kumimoji="0" lang="en-US" sz="3400" b="0" i="0" u="none" strike="noStrike" kern="1200" cap="none" spc="-3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10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seamless</a:t>
            </a:r>
            <a:r>
              <a:rPr kumimoji="0" lang="en-US" sz="3400" b="0" i="0" u="none" strike="noStrike" kern="1200" cap="none" spc="-3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shopping</a:t>
            </a:r>
            <a:r>
              <a:rPr kumimoji="0" lang="en-US" sz="3400" b="0" i="0" u="none" strike="noStrike" kern="1200" cap="none" spc="-3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n-US" sz="34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experience.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465297-225E-9A4C-5A4A-165CBDAC84E5}"/>
              </a:ext>
            </a:extLst>
          </p:cNvPr>
          <p:cNvSpPr/>
          <p:nvPr/>
        </p:nvSpPr>
        <p:spPr>
          <a:xfrm>
            <a:off x="4565205" y="11391900"/>
            <a:ext cx="5410200" cy="1290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11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BCDC22A-B0A4-9161-74FB-117A1967D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B5120032-23E5-49DA-C97F-E2D70FBDC598}"/>
              </a:ext>
            </a:extLst>
          </p:cNvPr>
          <p:cNvSpPr/>
          <p:nvPr/>
        </p:nvSpPr>
        <p:spPr>
          <a:xfrm>
            <a:off x="12719203" y="1425697"/>
            <a:ext cx="1149197" cy="11301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Data 28">
            <a:extLst>
              <a:ext uri="{FF2B5EF4-FFF2-40B4-BE49-F238E27FC236}">
                <a16:creationId xmlns:a16="http://schemas.microsoft.com/office/drawing/2014/main" id="{FC61090A-05FA-45DC-4A1B-7BBB3A82FE09}"/>
              </a:ext>
            </a:extLst>
          </p:cNvPr>
          <p:cNvSpPr/>
          <p:nvPr/>
        </p:nvSpPr>
        <p:spPr>
          <a:xfrm flipH="1">
            <a:off x="12547012" y="4409198"/>
            <a:ext cx="1690007" cy="420541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Data 27">
            <a:extLst>
              <a:ext uri="{FF2B5EF4-FFF2-40B4-BE49-F238E27FC236}">
                <a16:creationId xmlns:a16="http://schemas.microsoft.com/office/drawing/2014/main" id="{D156B1ED-AC9B-A7FC-D10C-42E8EC13D9E6}"/>
              </a:ext>
            </a:extLst>
          </p:cNvPr>
          <p:cNvSpPr/>
          <p:nvPr/>
        </p:nvSpPr>
        <p:spPr>
          <a:xfrm flipH="1">
            <a:off x="8851093" y="6130321"/>
            <a:ext cx="1690007" cy="420541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Data 26">
            <a:extLst>
              <a:ext uri="{FF2B5EF4-FFF2-40B4-BE49-F238E27FC236}">
                <a16:creationId xmlns:a16="http://schemas.microsoft.com/office/drawing/2014/main" id="{F54B1766-E4E1-A86A-3EEA-D4240388A0E7}"/>
              </a:ext>
            </a:extLst>
          </p:cNvPr>
          <p:cNvSpPr/>
          <p:nvPr/>
        </p:nvSpPr>
        <p:spPr>
          <a:xfrm flipH="1">
            <a:off x="5174776" y="7848694"/>
            <a:ext cx="1690007" cy="420541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3B257A-9FE6-8A0C-E02D-86C4D9BE7CD4}"/>
              </a:ext>
            </a:extLst>
          </p:cNvPr>
          <p:cNvSpPr/>
          <p:nvPr/>
        </p:nvSpPr>
        <p:spPr>
          <a:xfrm>
            <a:off x="1712119" y="8276153"/>
            <a:ext cx="5130761" cy="12535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CBC485-EDD1-1856-99A3-024BB6B76F48}"/>
              </a:ext>
            </a:extLst>
          </p:cNvPr>
          <p:cNvSpPr/>
          <p:nvPr/>
        </p:nvSpPr>
        <p:spPr>
          <a:xfrm>
            <a:off x="12543226" y="3129612"/>
            <a:ext cx="4714943" cy="1253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1D62E2-07AE-2569-BFCF-EB0C49FC0A6E}"/>
              </a:ext>
            </a:extLst>
          </p:cNvPr>
          <p:cNvSpPr/>
          <p:nvPr/>
        </p:nvSpPr>
        <p:spPr>
          <a:xfrm>
            <a:off x="8851092" y="4855437"/>
            <a:ext cx="5400125" cy="1313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0C7394-52CE-8564-050C-DE03AAEA2948}"/>
              </a:ext>
            </a:extLst>
          </p:cNvPr>
          <p:cNvSpPr/>
          <p:nvPr/>
        </p:nvSpPr>
        <p:spPr>
          <a:xfrm>
            <a:off x="5174776" y="6565795"/>
            <a:ext cx="5413670" cy="1290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035E5A3C-B9B9-D7FE-E28E-FF22166E02C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1350874" y="-1007778"/>
            <a:ext cx="10557118" cy="5485905"/>
          </a:xfrm>
          <a:prstGeom prst="rect">
            <a:avLst/>
          </a:prstGeom>
        </p:spPr>
      </p:pic>
      <p:grpSp>
        <p:nvGrpSpPr>
          <p:cNvPr id="3" name="object 3">
            <a:extLst>
              <a:ext uri="{FF2B5EF4-FFF2-40B4-BE49-F238E27FC236}">
                <a16:creationId xmlns:a16="http://schemas.microsoft.com/office/drawing/2014/main" id="{765DDFEB-2097-4682-9E73-27B4FF0E6548}"/>
              </a:ext>
            </a:extLst>
          </p:cNvPr>
          <p:cNvGrpSpPr/>
          <p:nvPr/>
        </p:nvGrpSpPr>
        <p:grpSpPr>
          <a:xfrm>
            <a:off x="1428236" y="1224616"/>
            <a:ext cx="17127960" cy="9072606"/>
            <a:chOff x="1428236" y="1224616"/>
            <a:chExt cx="17127960" cy="9072606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198F1960-E8E4-0D07-E0A1-31C6D1FDC2F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95402" y="2879305"/>
              <a:ext cx="5260794" cy="7417917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85F9DF0-4B97-3C6D-3596-DBDD7F7EE5AB}"/>
                </a:ext>
              </a:extLst>
            </p:cNvPr>
            <p:cNvSpPr/>
            <p:nvPr/>
          </p:nvSpPr>
          <p:spPr>
            <a:xfrm>
              <a:off x="5155751" y="6588263"/>
              <a:ext cx="5425744" cy="1314450"/>
            </a:xfrm>
            <a:custGeom>
              <a:avLst/>
              <a:gdLst/>
              <a:ahLst/>
              <a:cxnLst/>
              <a:rect l="l" t="t" r="r" b="b"/>
              <a:pathLst>
                <a:path w="5379084" h="1314450">
                  <a:moveTo>
                    <a:pt x="5378728" y="1313887"/>
                  </a:moveTo>
                  <a:lnTo>
                    <a:pt x="0" y="1313887"/>
                  </a:lnTo>
                  <a:lnTo>
                    <a:pt x="0" y="0"/>
                  </a:lnTo>
                  <a:lnTo>
                    <a:pt x="5378728" y="0"/>
                  </a:lnTo>
                  <a:lnTo>
                    <a:pt x="5378728" y="1313887"/>
                  </a:lnTo>
                  <a:close/>
                </a:path>
              </a:pathLst>
            </a:custGeom>
            <a:solidFill>
              <a:srgbClr val="ABB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1221B245-618C-4244-BE89-DFCEDAD06315}"/>
                </a:ext>
              </a:extLst>
            </p:cNvPr>
            <p:cNvSpPr/>
            <p:nvPr/>
          </p:nvSpPr>
          <p:spPr>
            <a:xfrm>
              <a:off x="8837548" y="4851444"/>
              <a:ext cx="5413670" cy="1317406"/>
            </a:xfrm>
            <a:custGeom>
              <a:avLst/>
              <a:gdLst/>
              <a:ahLst/>
              <a:cxnLst/>
              <a:rect l="l" t="t" r="r" b="b"/>
              <a:pathLst>
                <a:path w="4799330" h="1314450">
                  <a:moveTo>
                    <a:pt x="4798770" y="1313887"/>
                  </a:moveTo>
                  <a:lnTo>
                    <a:pt x="0" y="1313887"/>
                  </a:lnTo>
                  <a:lnTo>
                    <a:pt x="0" y="0"/>
                  </a:lnTo>
                  <a:lnTo>
                    <a:pt x="4798770" y="0"/>
                  </a:lnTo>
                  <a:lnTo>
                    <a:pt x="4798770" y="1313887"/>
                  </a:lnTo>
                  <a:close/>
                </a:path>
              </a:pathLst>
            </a:custGeom>
            <a:solidFill>
              <a:srgbClr val="B0918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63081F31-070B-D540-16D1-7549A9EC9563}"/>
                </a:ext>
              </a:extLst>
            </p:cNvPr>
            <p:cNvSpPr/>
            <p:nvPr/>
          </p:nvSpPr>
          <p:spPr>
            <a:xfrm>
              <a:off x="1428236" y="8269235"/>
              <a:ext cx="5414645" cy="1290955"/>
            </a:xfrm>
            <a:custGeom>
              <a:avLst/>
              <a:gdLst/>
              <a:ahLst/>
              <a:cxnLst/>
              <a:rect l="l" t="t" r="r" b="b"/>
              <a:pathLst>
                <a:path w="5414645" h="1290954">
                  <a:moveTo>
                    <a:pt x="0" y="3757"/>
                  </a:moveTo>
                  <a:lnTo>
                    <a:pt x="0" y="0"/>
                  </a:lnTo>
                  <a:lnTo>
                    <a:pt x="5414603" y="0"/>
                  </a:lnTo>
                  <a:lnTo>
                    <a:pt x="5414603" y="1290631"/>
                  </a:lnTo>
                  <a:lnTo>
                    <a:pt x="221227" y="1290631"/>
                  </a:lnTo>
                  <a:lnTo>
                    <a:pt x="221227" y="645315"/>
                  </a:lnTo>
                  <a:lnTo>
                    <a:pt x="0" y="3757"/>
                  </a:lnTo>
                  <a:close/>
                </a:path>
                <a:path w="5414645" h="1290954">
                  <a:moveTo>
                    <a:pt x="0" y="1290631"/>
                  </a:moveTo>
                  <a:lnTo>
                    <a:pt x="0" y="1286874"/>
                  </a:lnTo>
                  <a:lnTo>
                    <a:pt x="221227" y="645315"/>
                  </a:lnTo>
                  <a:lnTo>
                    <a:pt x="221227" y="1290631"/>
                  </a:lnTo>
                  <a:lnTo>
                    <a:pt x="0" y="1290631"/>
                  </a:lnTo>
                  <a:close/>
                </a:path>
              </a:pathLst>
            </a:custGeom>
            <a:solidFill>
              <a:srgbClr val="B879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D1C4661-C99B-2DFF-B6BA-136847354454}"/>
                </a:ext>
              </a:extLst>
            </p:cNvPr>
            <p:cNvSpPr/>
            <p:nvPr/>
          </p:nvSpPr>
          <p:spPr>
            <a:xfrm>
              <a:off x="12543226" y="3148639"/>
              <a:ext cx="5427158" cy="1290955"/>
            </a:xfrm>
            <a:custGeom>
              <a:avLst/>
              <a:gdLst/>
              <a:ahLst/>
              <a:cxnLst/>
              <a:rect l="l" t="t" r="r" b="b"/>
              <a:pathLst>
                <a:path w="5405119" h="1290954">
                  <a:moveTo>
                    <a:pt x="4761539" y="1290631"/>
                  </a:moveTo>
                  <a:lnTo>
                    <a:pt x="0" y="1290631"/>
                  </a:lnTo>
                  <a:lnTo>
                    <a:pt x="0" y="0"/>
                  </a:lnTo>
                  <a:lnTo>
                    <a:pt x="4761539" y="0"/>
                  </a:lnTo>
                  <a:lnTo>
                    <a:pt x="5404520" y="642980"/>
                  </a:lnTo>
                  <a:lnTo>
                    <a:pt x="5404520" y="647650"/>
                  </a:lnTo>
                  <a:lnTo>
                    <a:pt x="4761539" y="1290631"/>
                  </a:lnTo>
                  <a:close/>
                </a:path>
              </a:pathLst>
            </a:custGeom>
            <a:solidFill>
              <a:srgbClr val="AA9D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4F7E7A04-5F0F-F080-A74A-00DBAEDFFAA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9428" y="4549547"/>
              <a:ext cx="1551969" cy="1818310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421AF0F8-621A-53A4-8FED-47C32803BC7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59812" y="1224616"/>
              <a:ext cx="1551969" cy="1818311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2057D7B4-FBAF-3B57-8620-A250BB50A60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29525" y="2884401"/>
              <a:ext cx="1551970" cy="1818311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7F140190-F811-66B3-DFD1-946AF1EF0D0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941" y="6212167"/>
              <a:ext cx="1551970" cy="1818311"/>
            </a:xfrm>
            <a:prstGeom prst="rect">
              <a:avLst/>
            </a:prstGeom>
          </p:spPr>
        </p:pic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DB069B7A-0601-30A6-263F-AD3E97338D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2120" y="1590363"/>
            <a:ext cx="14858997" cy="1505576"/>
          </a:xfrm>
          <a:prstGeom prst="rect">
            <a:avLst/>
          </a:prstGeom>
        </p:spPr>
        <p:txBody>
          <a:bodyPr vert="horz" wrap="square" lIns="0" tIns="210855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35"/>
              </a:spcBef>
            </a:pPr>
            <a:r>
              <a:rPr sz="8400" spc="305" dirty="0"/>
              <a:t>WORK</a:t>
            </a:r>
            <a:r>
              <a:rPr sz="8400" spc="-535" dirty="0"/>
              <a:t> </a:t>
            </a:r>
            <a:r>
              <a:rPr sz="8400" spc="204" dirty="0"/>
              <a:t>FLOW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9A076234-07E5-44AA-43B0-A91FECDCBDC1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5544801" y="8603801"/>
            <a:ext cx="1713368" cy="7688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50" dirty="0">
                <a:solidFill>
                  <a:schemeClr val="tx1"/>
                </a:solidFill>
              </a:rPr>
              <a:t>4</a:t>
            </a:fld>
            <a:endParaRPr spc="-50" dirty="0">
              <a:solidFill>
                <a:schemeClr val="tx1"/>
              </a:solidFill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2744E110-CE34-2850-1121-FC3799D804C9}"/>
              </a:ext>
            </a:extLst>
          </p:cNvPr>
          <p:cNvSpPr txBox="1"/>
          <p:nvPr/>
        </p:nvSpPr>
        <p:spPr>
          <a:xfrm>
            <a:off x="2266926" y="8485256"/>
            <a:ext cx="4473227" cy="799963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620"/>
              </a:spcBef>
            </a:pPr>
            <a:r>
              <a:rPr sz="2800" spc="6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Identifying</a:t>
            </a:r>
            <a:r>
              <a:rPr sz="2800" spc="-14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2800" spc="7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target </a:t>
            </a:r>
            <a:endParaRPr lang="en-US" sz="2800" spc="7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rebuchet MS"/>
            </a:endParaRPr>
          </a:p>
          <a:p>
            <a:pPr marL="12700" marR="5080">
              <a:lnSpc>
                <a:spcPts val="2500"/>
              </a:lnSpc>
              <a:spcBef>
                <a:spcPts val="620"/>
              </a:spcBef>
            </a:pPr>
            <a:r>
              <a:rPr sz="2800" spc="6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website</a:t>
            </a:r>
            <a:endParaRPr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rebuchet MS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BE5723D0-2D68-F302-6BFE-C983B3D7C452}"/>
              </a:ext>
            </a:extLst>
          </p:cNvPr>
          <p:cNvSpPr txBox="1"/>
          <p:nvPr/>
        </p:nvSpPr>
        <p:spPr>
          <a:xfrm>
            <a:off x="1618981" y="8367713"/>
            <a:ext cx="457200" cy="1035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600" spc="-1700" dirty="0">
                <a:solidFill>
                  <a:schemeClr val="bg1"/>
                </a:solidFill>
                <a:latin typeface="Trebuchet MS"/>
                <a:cs typeface="Trebuchet MS"/>
              </a:rPr>
              <a:t>1.</a:t>
            </a:r>
            <a:endParaRPr sz="66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A122A734-2B2D-F005-4E51-2F8F23E62A40}"/>
              </a:ext>
            </a:extLst>
          </p:cNvPr>
          <p:cNvSpPr txBox="1"/>
          <p:nvPr/>
        </p:nvSpPr>
        <p:spPr>
          <a:xfrm>
            <a:off x="6061856" y="6742644"/>
            <a:ext cx="4526590" cy="799963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620"/>
              </a:spcBef>
            </a:pPr>
            <a:r>
              <a:rPr sz="2800" spc="8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Extracting </a:t>
            </a:r>
            <a:r>
              <a:rPr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relevant</a:t>
            </a:r>
            <a:r>
              <a:rPr sz="2800" spc="1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endParaRPr lang="en-US" sz="2800" spc="145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rebuchet MS"/>
            </a:endParaRPr>
          </a:p>
          <a:p>
            <a:pPr marL="12700" marR="5080">
              <a:lnSpc>
                <a:spcPts val="2500"/>
              </a:lnSpc>
              <a:spcBef>
                <a:spcPts val="620"/>
              </a:spcBef>
            </a:pPr>
            <a:r>
              <a:rPr sz="2800" spc="6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data</a:t>
            </a:r>
            <a:endParaRPr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rebuchet MS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D4A07C6F-8649-A671-31C1-5EF35C96307D}"/>
              </a:ext>
            </a:extLst>
          </p:cNvPr>
          <p:cNvSpPr txBox="1"/>
          <p:nvPr/>
        </p:nvSpPr>
        <p:spPr>
          <a:xfrm>
            <a:off x="5352700" y="6727963"/>
            <a:ext cx="703582" cy="1035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600" spc="-1305" dirty="0">
                <a:solidFill>
                  <a:schemeClr val="bg1"/>
                </a:solidFill>
                <a:latin typeface="Trebuchet MS"/>
                <a:cs typeface="Trebuchet MS"/>
              </a:rPr>
              <a:t>2</a:t>
            </a:r>
            <a:r>
              <a:rPr lang="en-US" sz="6600" spc="-1305" dirty="0">
                <a:solidFill>
                  <a:schemeClr val="bg1"/>
                </a:solidFill>
                <a:latin typeface="Trebuchet MS"/>
                <a:cs typeface="Trebuchet MS"/>
              </a:rPr>
              <a:t> .</a:t>
            </a:r>
            <a:endParaRPr sz="66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D285F44F-A31A-E572-3445-363AE38924F7}"/>
              </a:ext>
            </a:extLst>
          </p:cNvPr>
          <p:cNvSpPr txBox="1"/>
          <p:nvPr/>
        </p:nvSpPr>
        <p:spPr>
          <a:xfrm>
            <a:off x="9792056" y="5025146"/>
            <a:ext cx="4252391" cy="8899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800" spc="9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Cleaning</a:t>
            </a:r>
            <a:r>
              <a:rPr sz="2800" spc="-16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2800" spc="7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and</a:t>
            </a:r>
            <a:endParaRPr lang="en-US" sz="2800" spc="7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rebuchet MS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r>
              <a:rPr lang="en-US" sz="2800" spc="7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processing</a:t>
            </a:r>
            <a:endParaRPr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rebuchet MS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24F33EE9-4AF2-6595-16C6-DE550EB9D9DD}"/>
              </a:ext>
            </a:extLst>
          </p:cNvPr>
          <p:cNvSpPr txBox="1"/>
          <p:nvPr/>
        </p:nvSpPr>
        <p:spPr>
          <a:xfrm>
            <a:off x="9029258" y="4478127"/>
            <a:ext cx="913575" cy="157500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9900" spc="-1995" baseline="-7154" dirty="0">
                <a:solidFill>
                  <a:schemeClr val="bg1"/>
                </a:solidFill>
                <a:latin typeface="Trebuchet MS"/>
                <a:cs typeface="Trebuchet MS"/>
              </a:rPr>
              <a:t>3</a:t>
            </a:r>
            <a:r>
              <a:rPr lang="en-US" sz="9900" spc="-1995" baseline="-715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9900" spc="-1995" baseline="-7154" dirty="0">
                <a:solidFill>
                  <a:schemeClr val="bg1"/>
                </a:solidFill>
                <a:latin typeface="Trebuchet MS"/>
                <a:cs typeface="Trebuchet MS"/>
              </a:rPr>
              <a:t>.</a:t>
            </a:r>
            <a:r>
              <a:rPr sz="9900" spc="-914" baseline="-715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endParaRPr sz="99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39787B9B-59DD-3E55-5241-732128118F74}"/>
              </a:ext>
            </a:extLst>
          </p:cNvPr>
          <p:cNvSpPr txBox="1"/>
          <p:nvPr/>
        </p:nvSpPr>
        <p:spPr>
          <a:xfrm>
            <a:off x="13327016" y="3346075"/>
            <a:ext cx="3851059" cy="813684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620"/>
              </a:spcBef>
            </a:pPr>
            <a:r>
              <a:rPr sz="2800" spc="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Displaying</a:t>
            </a:r>
            <a:r>
              <a:rPr sz="2800" spc="-16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the </a:t>
            </a:r>
            <a:endParaRPr lang="en-US" sz="2800" spc="-25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12700" marR="5080">
              <a:lnSpc>
                <a:spcPts val="2500"/>
              </a:lnSpc>
              <a:spcBef>
                <a:spcPts val="620"/>
              </a:spcBef>
            </a:pPr>
            <a:r>
              <a:rPr sz="2800" spc="6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data</a:t>
            </a:r>
            <a:endParaRPr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BE179DE5-30B2-B0EA-9E8A-48925D50F664}"/>
              </a:ext>
            </a:extLst>
          </p:cNvPr>
          <p:cNvSpPr txBox="1"/>
          <p:nvPr/>
        </p:nvSpPr>
        <p:spPr>
          <a:xfrm>
            <a:off x="12639803" y="3270186"/>
            <a:ext cx="752212" cy="103105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600" spc="-1250" dirty="0">
                <a:solidFill>
                  <a:schemeClr val="bg1"/>
                </a:solidFill>
                <a:latin typeface="Trebuchet MS"/>
                <a:cs typeface="Trebuchet MS"/>
              </a:rPr>
              <a:t>4</a:t>
            </a:r>
            <a:r>
              <a:rPr lang="en-US" sz="6600" spc="-125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6600" spc="-1250" dirty="0">
                <a:solidFill>
                  <a:schemeClr val="bg1"/>
                </a:solidFill>
                <a:latin typeface="Trebuchet MS"/>
                <a:cs typeface="Trebuchet MS"/>
              </a:rPr>
              <a:t>.</a:t>
            </a:r>
            <a:endParaRPr sz="66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56217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78DB0E0-E3F4-3407-8A7F-317417997B12}"/>
              </a:ext>
            </a:extLst>
          </p:cNvPr>
          <p:cNvSpPr/>
          <p:nvPr/>
        </p:nvSpPr>
        <p:spPr>
          <a:xfrm>
            <a:off x="4495800" y="3155184"/>
            <a:ext cx="3886200" cy="37098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15544801" y="8603801"/>
            <a:ext cx="1713368" cy="7688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50" dirty="0">
                <a:solidFill>
                  <a:schemeClr val="tx1"/>
                </a:solidFill>
              </a:rPr>
              <a:t>5</a:t>
            </a:fld>
            <a:endParaRPr spc="-50" dirty="0">
              <a:solidFill>
                <a:schemeClr val="tx1"/>
              </a:solidFill>
            </a:endParaRPr>
          </a:p>
        </p:txBody>
      </p:sp>
      <p:pic>
        <p:nvPicPr>
          <p:cNvPr id="11" name="Picture 1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2AD2201F-03E4-2C85-E5A0-A447CC0BE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" y="-10958"/>
            <a:ext cx="18266438" cy="10289235"/>
          </a:xfrm>
          <a:prstGeom prst="rect">
            <a:avLst/>
          </a:prstGeom>
          <a:noFill/>
          <a:effectLst>
            <a:glow rad="12700">
              <a:schemeClr val="tx1">
                <a:alpha val="40000"/>
              </a:schemeClr>
            </a:glow>
          </a:effectLst>
        </p:spPr>
      </p:pic>
      <p:pic>
        <p:nvPicPr>
          <p:cNvPr id="9" name="object 2">
            <a:extLst>
              <a:ext uri="{FF2B5EF4-FFF2-40B4-BE49-F238E27FC236}">
                <a16:creationId xmlns:a16="http://schemas.microsoft.com/office/drawing/2014/main" id="{4D305725-7169-1B42-0C55-005F424F6F0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7293676" y="8723"/>
            <a:ext cx="7861562" cy="10288292"/>
          </a:xfrm>
          <a:prstGeom prst="rect">
            <a:avLst/>
          </a:prstGeom>
        </p:spPr>
      </p:pic>
      <p:pic>
        <p:nvPicPr>
          <p:cNvPr id="10" name="Picture 9" descr="A black puzzle piece with a black background&#10;&#10;Description automatically generated">
            <a:extLst>
              <a:ext uri="{FF2B5EF4-FFF2-40B4-BE49-F238E27FC236}">
                <a16:creationId xmlns:a16="http://schemas.microsoft.com/office/drawing/2014/main" id="{D9F2C51A-764C-ED81-EBD6-3D91243547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133600" y="1181100"/>
            <a:ext cx="1359493" cy="1359493"/>
          </a:xfrm>
          <a:prstGeom prst="rect">
            <a:avLst/>
          </a:prstGeom>
        </p:spPr>
      </p:pic>
      <p:pic>
        <p:nvPicPr>
          <p:cNvPr id="12" name="Picture 11" descr="A black puzzle piece with a black background&#10;&#10;Description automatically generated">
            <a:extLst>
              <a:ext uri="{FF2B5EF4-FFF2-40B4-BE49-F238E27FC236}">
                <a16:creationId xmlns:a16="http://schemas.microsoft.com/office/drawing/2014/main" id="{71F42AA7-ED0A-7CAC-A9CF-501F13DD8E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516" y="1770455"/>
            <a:ext cx="1540276" cy="1540276"/>
          </a:xfrm>
          <a:prstGeom prst="rect">
            <a:avLst/>
          </a:prstGeom>
        </p:spPr>
      </p:pic>
      <p:pic>
        <p:nvPicPr>
          <p:cNvPr id="13" name="Picture 12" descr="A black puzzle piece on a black background&#10;&#10;Description automatically generated">
            <a:extLst>
              <a:ext uri="{FF2B5EF4-FFF2-40B4-BE49-F238E27FC236}">
                <a16:creationId xmlns:a16="http://schemas.microsoft.com/office/drawing/2014/main" id="{A00E1436-D2E9-DF79-85BC-74485F5305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2162">
            <a:off x="-2059300" y="2258266"/>
            <a:ext cx="1967838" cy="1967838"/>
          </a:xfrm>
          <a:prstGeom prst="rect">
            <a:avLst/>
          </a:prstGeom>
          <a:noFill/>
        </p:spPr>
      </p:pic>
      <p:pic>
        <p:nvPicPr>
          <p:cNvPr id="14" name="Picture 13" descr="A black puzzle piece on a black background&#10;&#10;Description automatically generated">
            <a:extLst>
              <a:ext uri="{FF2B5EF4-FFF2-40B4-BE49-F238E27FC236}">
                <a16:creationId xmlns:a16="http://schemas.microsoft.com/office/drawing/2014/main" id="{B3BCE38D-7EF8-1AEB-816E-ED2442C2E6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7331">
            <a:off x="-1596439" y="2746155"/>
            <a:ext cx="1508272" cy="1508272"/>
          </a:xfrm>
          <a:prstGeom prst="rect">
            <a:avLst/>
          </a:prstGeom>
          <a:noFill/>
        </p:spPr>
      </p:pic>
      <p:pic>
        <p:nvPicPr>
          <p:cNvPr id="15" name="object 2">
            <a:extLst>
              <a:ext uri="{FF2B5EF4-FFF2-40B4-BE49-F238E27FC236}">
                <a16:creationId xmlns:a16="http://schemas.microsoft.com/office/drawing/2014/main" id="{5899BB34-E9EB-2C22-EB18-2E9FE4A5FCF7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 rot="16200000">
            <a:off x="-7348396" y="-716666"/>
            <a:ext cx="8271118" cy="65145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209267" y="0"/>
            <a:ext cx="7861562" cy="1028829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37198" y="8932712"/>
            <a:ext cx="5950323" cy="1357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46074" y="0"/>
            <a:ext cx="9351219" cy="206631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10790" y="509224"/>
            <a:ext cx="12801600" cy="226060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9550">
              <a:lnSpc>
                <a:spcPct val="100000"/>
              </a:lnSpc>
              <a:spcBef>
                <a:spcPts val="135"/>
              </a:spcBef>
            </a:pPr>
            <a:r>
              <a:rPr spc="215" dirty="0"/>
              <a:t>CHALLENGES</a:t>
            </a:r>
            <a:r>
              <a:rPr spc="-530" dirty="0"/>
              <a:t> </a:t>
            </a:r>
            <a:r>
              <a:rPr spc="-915" dirty="0"/>
              <a:t>&amp;</a:t>
            </a:r>
            <a:r>
              <a:rPr spc="-530" dirty="0"/>
              <a:t> </a:t>
            </a:r>
            <a:r>
              <a:rPr spc="-10" dirty="0"/>
              <a:t>SOLUTIONS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xfrm>
            <a:off x="15544801" y="8603801"/>
            <a:ext cx="1713368" cy="7688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50" dirty="0">
                <a:solidFill>
                  <a:schemeClr val="tx1"/>
                </a:solidFill>
              </a:rPr>
              <a:t>6</a:t>
            </a:fld>
            <a:endParaRPr spc="-50" dirty="0">
              <a:solidFill>
                <a:schemeClr val="tx1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9831" y="2565960"/>
            <a:ext cx="12414885" cy="55443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800" b="1" spc="-254" dirty="0">
                <a:latin typeface="Verdana" panose="020B0604030504040204" pitchFamily="34" charset="0"/>
                <a:ea typeface="Verdana" panose="020B0604030504040204" pitchFamily="34" charset="0"/>
                <a:cs typeface="Arial Black"/>
              </a:rPr>
              <a:t>Challenges</a:t>
            </a:r>
            <a:r>
              <a:rPr sz="2800" b="1" spc="-250" dirty="0">
                <a:latin typeface="Verdana" panose="020B0604030504040204" pitchFamily="34" charset="0"/>
                <a:ea typeface="Verdana" panose="020B0604030504040204" pitchFamily="34" charset="0"/>
                <a:cs typeface="Arial Black"/>
              </a:rPr>
              <a:t> </a:t>
            </a:r>
            <a:r>
              <a:rPr sz="2800" b="1" spc="-285" dirty="0">
                <a:latin typeface="Verdana" panose="020B0604030504040204" pitchFamily="34" charset="0"/>
                <a:ea typeface="Verdana" panose="020B0604030504040204" pitchFamily="34" charset="0"/>
                <a:cs typeface="Arial Black"/>
              </a:rPr>
              <a:t>Faced:</a:t>
            </a:r>
            <a:endParaRPr sz="2800" b="1" dirty="0">
              <a:latin typeface="Verdana" panose="020B0604030504040204" pitchFamily="34" charset="0"/>
              <a:ea typeface="Verdana" panose="020B0604030504040204" pitchFamily="34" charset="0"/>
              <a:cs typeface="Arial Black"/>
            </a:endParaRPr>
          </a:p>
          <a:p>
            <a:pPr marL="1000125" marR="3949065" indent="-457200" algn="just">
              <a:lnSpc>
                <a:spcPct val="115799"/>
              </a:lnSpc>
              <a:spcBef>
                <a:spcPts val="4725"/>
              </a:spcBef>
              <a:buFont typeface="Arial" panose="020B0604020202020204" pitchFamily="34" charset="0"/>
              <a:buChar char="•"/>
            </a:pPr>
            <a:r>
              <a:rPr sz="2800" b="1" spc="-80" dirty="0">
                <a:latin typeface="Verdana"/>
                <a:cs typeface="Verdana"/>
              </a:rPr>
              <a:t>Dynamic</a:t>
            </a:r>
            <a:r>
              <a:rPr sz="2800" b="1" spc="-335" dirty="0">
                <a:latin typeface="Verdana"/>
                <a:cs typeface="Verdana"/>
              </a:rPr>
              <a:t> </a:t>
            </a:r>
            <a:r>
              <a:rPr sz="2800" b="1" dirty="0">
                <a:latin typeface="Verdana"/>
                <a:cs typeface="Verdana"/>
              </a:rPr>
              <a:t>content</a:t>
            </a:r>
            <a:r>
              <a:rPr sz="2800" b="1" spc="-330" dirty="0">
                <a:latin typeface="Verdana"/>
                <a:cs typeface="Verdana"/>
              </a:rPr>
              <a:t> </a:t>
            </a:r>
            <a:r>
              <a:rPr sz="2800" b="1" spc="-60" dirty="0">
                <a:latin typeface="Verdana"/>
                <a:cs typeface="Verdana"/>
              </a:rPr>
              <a:t>loading</a:t>
            </a:r>
            <a:r>
              <a:rPr sz="2800" b="1" spc="-330" dirty="0">
                <a:latin typeface="Verdana"/>
                <a:cs typeface="Verdana"/>
              </a:rPr>
              <a:t> </a:t>
            </a:r>
            <a:r>
              <a:rPr sz="2800" b="1" spc="-20" dirty="0">
                <a:latin typeface="Verdana"/>
                <a:cs typeface="Verdana"/>
              </a:rPr>
              <a:t>on</a:t>
            </a:r>
            <a:r>
              <a:rPr sz="2800" b="1" spc="-330" dirty="0">
                <a:latin typeface="Verdana"/>
                <a:cs typeface="Verdana"/>
              </a:rPr>
              <a:t> </a:t>
            </a:r>
            <a:r>
              <a:rPr sz="2800" b="1" spc="-55" dirty="0">
                <a:latin typeface="Verdana"/>
                <a:cs typeface="Verdana"/>
              </a:rPr>
              <a:t>websites. </a:t>
            </a:r>
            <a:r>
              <a:rPr sz="2800" b="1" spc="-105" dirty="0">
                <a:latin typeface="Verdana"/>
                <a:cs typeface="Verdana"/>
              </a:rPr>
              <a:t>Managing</a:t>
            </a:r>
            <a:r>
              <a:rPr sz="2800" b="1" spc="-300" dirty="0">
                <a:latin typeface="Verdana"/>
                <a:cs typeface="Verdana"/>
              </a:rPr>
              <a:t> </a:t>
            </a:r>
            <a:r>
              <a:rPr sz="2800" b="1" dirty="0">
                <a:latin typeface="Verdana"/>
                <a:cs typeface="Verdana"/>
              </a:rPr>
              <a:t>bot</a:t>
            </a:r>
            <a:r>
              <a:rPr sz="2800" b="1" spc="-300" dirty="0">
                <a:latin typeface="Verdana"/>
                <a:cs typeface="Verdana"/>
              </a:rPr>
              <a:t> </a:t>
            </a:r>
            <a:r>
              <a:rPr sz="2800" b="1" dirty="0">
                <a:latin typeface="Verdana"/>
                <a:cs typeface="Verdana"/>
              </a:rPr>
              <a:t>detection</a:t>
            </a:r>
            <a:r>
              <a:rPr sz="2800" b="1" spc="-295" dirty="0">
                <a:latin typeface="Verdana"/>
                <a:cs typeface="Verdana"/>
              </a:rPr>
              <a:t> </a:t>
            </a:r>
            <a:r>
              <a:rPr sz="2800" b="1" spc="-10" dirty="0">
                <a:latin typeface="Verdana"/>
                <a:cs typeface="Verdana"/>
              </a:rPr>
              <a:t>mechanisms.</a:t>
            </a:r>
            <a:endParaRPr sz="2800" b="1" dirty="0">
              <a:latin typeface="Verdana"/>
              <a:cs typeface="Verdana"/>
            </a:endParaRPr>
          </a:p>
          <a:p>
            <a:pPr marL="1000125" indent="-457200" algn="just">
              <a:lnSpc>
                <a:spcPct val="100000"/>
              </a:lnSpc>
              <a:spcBef>
                <a:spcPts val="645"/>
              </a:spcBef>
              <a:buFont typeface="Arial" panose="020B0604020202020204" pitchFamily="34" charset="0"/>
              <a:buChar char="•"/>
            </a:pPr>
            <a:r>
              <a:rPr sz="2800" b="1" spc="-85" dirty="0">
                <a:latin typeface="Verdana"/>
                <a:cs typeface="Verdana"/>
              </a:rPr>
              <a:t>Data</a:t>
            </a:r>
            <a:r>
              <a:rPr sz="2800" b="1" spc="-315" dirty="0">
                <a:latin typeface="Verdana"/>
                <a:cs typeface="Verdana"/>
              </a:rPr>
              <a:t> </a:t>
            </a:r>
            <a:r>
              <a:rPr sz="2800" b="1" spc="-30" dirty="0">
                <a:latin typeface="Verdana"/>
                <a:cs typeface="Verdana"/>
              </a:rPr>
              <a:t>consistency</a:t>
            </a:r>
            <a:r>
              <a:rPr sz="2800" b="1" spc="-310" dirty="0">
                <a:latin typeface="Verdana"/>
                <a:cs typeface="Verdana"/>
              </a:rPr>
              <a:t> </a:t>
            </a:r>
            <a:r>
              <a:rPr sz="2800" b="1" spc="-60" dirty="0">
                <a:latin typeface="Verdana"/>
                <a:cs typeface="Verdana"/>
              </a:rPr>
              <a:t>and</a:t>
            </a:r>
            <a:r>
              <a:rPr sz="2800" b="1" spc="-315" dirty="0">
                <a:latin typeface="Verdana"/>
                <a:cs typeface="Verdana"/>
              </a:rPr>
              <a:t> </a:t>
            </a:r>
            <a:r>
              <a:rPr sz="2800" b="1" spc="-65" dirty="0">
                <a:latin typeface="Verdana"/>
                <a:cs typeface="Verdana"/>
              </a:rPr>
              <a:t>formatting</a:t>
            </a:r>
            <a:r>
              <a:rPr sz="2800" b="1" spc="-310" dirty="0">
                <a:latin typeface="Verdana"/>
                <a:cs typeface="Verdana"/>
              </a:rPr>
              <a:t> </a:t>
            </a:r>
            <a:r>
              <a:rPr sz="2800" b="1" spc="-10" dirty="0">
                <a:latin typeface="Verdana"/>
                <a:cs typeface="Verdana"/>
              </a:rPr>
              <a:t>issues.</a:t>
            </a:r>
            <a:endParaRPr lang="en-US" sz="2800" b="1" spc="-10" dirty="0">
              <a:latin typeface="Verdana"/>
              <a:cs typeface="Verdana"/>
            </a:endParaRPr>
          </a:p>
          <a:p>
            <a:pPr marL="1000125" indent="-457200" algn="just">
              <a:lnSpc>
                <a:spcPct val="100000"/>
              </a:lnSpc>
              <a:spcBef>
                <a:spcPts val="645"/>
              </a:spcBef>
              <a:buFont typeface="Arial" panose="020B0604020202020204" pitchFamily="34" charset="0"/>
              <a:buChar char="•"/>
            </a:pPr>
            <a:endParaRPr sz="2800" b="1" dirty="0">
              <a:latin typeface="Verdana"/>
              <a:cs typeface="Verdana"/>
            </a:endParaRPr>
          </a:p>
          <a:p>
            <a:pPr marL="20955" algn="just">
              <a:lnSpc>
                <a:spcPct val="100000"/>
              </a:lnSpc>
            </a:pPr>
            <a:r>
              <a:rPr sz="2800" b="1" spc="-195" dirty="0">
                <a:latin typeface="Verdana" panose="020B0604030504040204" pitchFamily="34" charset="0"/>
                <a:ea typeface="Verdana" panose="020B0604030504040204" pitchFamily="34" charset="0"/>
                <a:cs typeface="Arial Black"/>
              </a:rPr>
              <a:t>Solutions</a:t>
            </a:r>
            <a:r>
              <a:rPr sz="2800" b="1" spc="-280" dirty="0">
                <a:latin typeface="Verdana" panose="020B0604030504040204" pitchFamily="34" charset="0"/>
                <a:ea typeface="Verdana" panose="020B0604030504040204" pitchFamily="34" charset="0"/>
                <a:cs typeface="Arial Black"/>
              </a:rPr>
              <a:t> </a:t>
            </a:r>
            <a:r>
              <a:rPr sz="2800" b="1" spc="-105" dirty="0">
                <a:latin typeface="Verdana" panose="020B0604030504040204" pitchFamily="34" charset="0"/>
                <a:ea typeface="Verdana" panose="020B0604030504040204" pitchFamily="34" charset="0"/>
                <a:cs typeface="Arial Black"/>
              </a:rPr>
              <a:t>Implemented:</a:t>
            </a:r>
            <a:endParaRPr sz="2800" b="1" dirty="0">
              <a:latin typeface="Verdana" panose="020B0604030504040204" pitchFamily="34" charset="0"/>
              <a:ea typeface="Verdana" panose="020B0604030504040204" pitchFamily="34" charset="0"/>
              <a:cs typeface="Arial Black"/>
            </a:endParaRPr>
          </a:p>
          <a:p>
            <a:pPr marL="542925" marR="5080" algn="just">
              <a:lnSpc>
                <a:spcPct val="115799"/>
              </a:lnSpc>
              <a:spcBef>
                <a:spcPts val="4725"/>
              </a:spcBef>
            </a:pPr>
            <a:r>
              <a:rPr sz="2800" b="1" spc="-40" dirty="0">
                <a:latin typeface="Verdana"/>
                <a:cs typeface="Verdana"/>
              </a:rPr>
              <a:t>Used</a:t>
            </a:r>
            <a:r>
              <a:rPr sz="2800" b="1" spc="-320" dirty="0">
                <a:latin typeface="Verdana"/>
                <a:cs typeface="Verdana"/>
              </a:rPr>
              <a:t> </a:t>
            </a:r>
            <a:r>
              <a:rPr sz="2800" b="1" spc="-100" dirty="0">
                <a:latin typeface="Verdana"/>
                <a:cs typeface="Verdana"/>
              </a:rPr>
              <a:t>Selenium</a:t>
            </a:r>
            <a:r>
              <a:rPr sz="2800" b="1" spc="-320" dirty="0">
                <a:latin typeface="Verdana"/>
                <a:cs typeface="Verdana"/>
              </a:rPr>
              <a:t> </a:t>
            </a:r>
            <a:r>
              <a:rPr sz="2800" b="1" dirty="0">
                <a:latin typeface="Verdana"/>
                <a:cs typeface="Verdana"/>
              </a:rPr>
              <a:t>to</a:t>
            </a:r>
            <a:r>
              <a:rPr sz="2800" b="1" spc="-315" dirty="0">
                <a:latin typeface="Verdana"/>
                <a:cs typeface="Verdana"/>
              </a:rPr>
              <a:t> </a:t>
            </a:r>
            <a:r>
              <a:rPr sz="2800" b="1" spc="-45" dirty="0">
                <a:latin typeface="Verdana"/>
                <a:cs typeface="Verdana"/>
              </a:rPr>
              <a:t>handle</a:t>
            </a:r>
            <a:r>
              <a:rPr sz="2800" b="1" spc="-320" dirty="0">
                <a:latin typeface="Verdana"/>
                <a:cs typeface="Verdana"/>
              </a:rPr>
              <a:t> </a:t>
            </a:r>
            <a:r>
              <a:rPr sz="2800" b="1" spc="-65" dirty="0">
                <a:latin typeface="Verdana"/>
                <a:cs typeface="Verdana"/>
              </a:rPr>
              <a:t>dynamic</a:t>
            </a:r>
            <a:r>
              <a:rPr sz="2800" b="1" spc="-320" dirty="0">
                <a:latin typeface="Verdana"/>
                <a:cs typeface="Verdana"/>
              </a:rPr>
              <a:t> </a:t>
            </a:r>
            <a:r>
              <a:rPr sz="2800" b="1" spc="-65" dirty="0">
                <a:latin typeface="Verdana"/>
                <a:cs typeface="Verdana"/>
              </a:rPr>
              <a:t>web</a:t>
            </a:r>
            <a:r>
              <a:rPr sz="2800" b="1" spc="-315" dirty="0">
                <a:latin typeface="Verdana"/>
                <a:cs typeface="Verdana"/>
              </a:rPr>
              <a:t> </a:t>
            </a:r>
            <a:r>
              <a:rPr sz="2800" b="1" spc="-10" dirty="0">
                <a:latin typeface="Verdana"/>
                <a:cs typeface="Verdana"/>
              </a:rPr>
              <a:t>pages. </a:t>
            </a:r>
            <a:r>
              <a:rPr sz="2800" b="1" spc="-45" dirty="0">
                <a:latin typeface="Verdana"/>
                <a:cs typeface="Verdana"/>
              </a:rPr>
              <a:t>Introduced</a:t>
            </a:r>
            <a:r>
              <a:rPr sz="2800" b="1" spc="-315" dirty="0">
                <a:latin typeface="Verdana"/>
                <a:cs typeface="Verdana"/>
              </a:rPr>
              <a:t> </a:t>
            </a:r>
            <a:r>
              <a:rPr sz="2800" b="1" spc="-55" dirty="0">
                <a:latin typeface="Verdana"/>
                <a:cs typeface="Verdana"/>
              </a:rPr>
              <a:t>delay</a:t>
            </a:r>
            <a:r>
              <a:rPr sz="2800" b="1" spc="-310" dirty="0">
                <a:latin typeface="Verdana"/>
                <a:cs typeface="Verdana"/>
              </a:rPr>
              <a:t> </a:t>
            </a:r>
            <a:r>
              <a:rPr sz="2800" b="1" spc="-95" dirty="0">
                <a:latin typeface="Verdana"/>
                <a:cs typeface="Verdana"/>
              </a:rPr>
              <a:t>mechanisms</a:t>
            </a:r>
            <a:r>
              <a:rPr sz="2800" b="1" spc="-310" dirty="0">
                <a:latin typeface="Verdana"/>
                <a:cs typeface="Verdana"/>
              </a:rPr>
              <a:t> </a:t>
            </a:r>
            <a:r>
              <a:rPr sz="2800" b="1" dirty="0">
                <a:latin typeface="Verdana"/>
                <a:cs typeface="Verdana"/>
              </a:rPr>
              <a:t>to</a:t>
            </a:r>
            <a:r>
              <a:rPr sz="2800" b="1" spc="-310" dirty="0">
                <a:latin typeface="Verdana"/>
                <a:cs typeface="Verdana"/>
              </a:rPr>
              <a:t> </a:t>
            </a:r>
            <a:r>
              <a:rPr sz="2800" b="1" spc="-85" dirty="0">
                <a:latin typeface="Verdana"/>
                <a:cs typeface="Verdana"/>
              </a:rPr>
              <a:t>mimic</a:t>
            </a:r>
            <a:r>
              <a:rPr sz="2800" b="1" spc="-310" dirty="0">
                <a:latin typeface="Verdana"/>
                <a:cs typeface="Verdana"/>
              </a:rPr>
              <a:t> </a:t>
            </a:r>
            <a:r>
              <a:rPr sz="2800" b="1" spc="-120" dirty="0">
                <a:latin typeface="Verdana"/>
                <a:cs typeface="Verdana"/>
              </a:rPr>
              <a:t>human</a:t>
            </a:r>
            <a:r>
              <a:rPr sz="2800" b="1" spc="-315" dirty="0">
                <a:latin typeface="Verdana"/>
                <a:cs typeface="Verdana"/>
              </a:rPr>
              <a:t> </a:t>
            </a:r>
            <a:r>
              <a:rPr sz="2800" b="1" spc="-50" dirty="0">
                <a:latin typeface="Verdana"/>
                <a:cs typeface="Verdana"/>
              </a:rPr>
              <a:t>browsing. </a:t>
            </a:r>
            <a:r>
              <a:rPr sz="2800" b="1" dirty="0">
                <a:latin typeface="Verdana"/>
                <a:cs typeface="Verdana"/>
              </a:rPr>
              <a:t>Applied</a:t>
            </a:r>
            <a:r>
              <a:rPr sz="2800" b="1" spc="-305" dirty="0">
                <a:latin typeface="Verdana"/>
                <a:cs typeface="Verdana"/>
              </a:rPr>
              <a:t> </a:t>
            </a:r>
            <a:r>
              <a:rPr sz="2800" b="1" spc="-65" dirty="0">
                <a:latin typeface="Verdana"/>
                <a:cs typeface="Verdana"/>
              </a:rPr>
              <a:t>data</a:t>
            </a:r>
            <a:r>
              <a:rPr sz="2800" b="1" spc="-305" dirty="0">
                <a:latin typeface="Verdana"/>
                <a:cs typeface="Verdana"/>
              </a:rPr>
              <a:t> </a:t>
            </a:r>
            <a:r>
              <a:rPr sz="2800" b="1" spc="-70" dirty="0">
                <a:latin typeface="Verdana"/>
                <a:cs typeface="Verdana"/>
              </a:rPr>
              <a:t>cleaning</a:t>
            </a:r>
            <a:r>
              <a:rPr sz="2800" b="1" spc="-300" dirty="0">
                <a:latin typeface="Verdana"/>
                <a:cs typeface="Verdana"/>
              </a:rPr>
              <a:t> </a:t>
            </a:r>
            <a:r>
              <a:rPr sz="2800" b="1" spc="-35" dirty="0">
                <a:latin typeface="Verdana"/>
                <a:cs typeface="Verdana"/>
              </a:rPr>
              <a:t>techniques</a:t>
            </a:r>
            <a:r>
              <a:rPr sz="2800" b="1" spc="-305" dirty="0">
                <a:latin typeface="Verdana"/>
                <a:cs typeface="Verdana"/>
              </a:rPr>
              <a:t> </a:t>
            </a:r>
            <a:r>
              <a:rPr sz="2800" b="1" dirty="0">
                <a:latin typeface="Verdana"/>
                <a:cs typeface="Verdana"/>
              </a:rPr>
              <a:t>for</a:t>
            </a:r>
            <a:r>
              <a:rPr sz="2800" b="1" spc="-300" dirty="0">
                <a:latin typeface="Verdana"/>
                <a:cs typeface="Verdana"/>
              </a:rPr>
              <a:t> </a:t>
            </a:r>
            <a:r>
              <a:rPr sz="2800" b="1" spc="-10" dirty="0">
                <a:latin typeface="Verdana"/>
                <a:cs typeface="Verdana"/>
              </a:rPr>
              <a:t>uniformity.</a:t>
            </a:r>
            <a:endParaRPr sz="2800" b="1" dirty="0">
              <a:latin typeface="Verdana"/>
              <a:cs typeface="Verdana"/>
            </a:endParaRPr>
          </a:p>
        </p:txBody>
      </p:sp>
      <p:pic>
        <p:nvPicPr>
          <p:cNvPr id="10" name="Picture 9" descr="A black puzzle piece on a black background&#10;&#10;Description automatically generated">
            <a:extLst>
              <a:ext uri="{FF2B5EF4-FFF2-40B4-BE49-F238E27FC236}">
                <a16:creationId xmlns:a16="http://schemas.microsoft.com/office/drawing/2014/main" id="{4BEF8EE8-DA58-22A9-1EAE-E4FC13AE45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2162">
            <a:off x="12639754" y="1574458"/>
            <a:ext cx="1967838" cy="1967838"/>
          </a:xfrm>
          <a:prstGeom prst="rect">
            <a:avLst/>
          </a:prstGeom>
          <a:noFill/>
        </p:spPr>
      </p:pic>
      <p:pic>
        <p:nvPicPr>
          <p:cNvPr id="15" name="Picture 14" descr="A black puzzle piece on a black background&#10;&#10;Description automatically generated">
            <a:extLst>
              <a:ext uri="{FF2B5EF4-FFF2-40B4-BE49-F238E27FC236}">
                <a16:creationId xmlns:a16="http://schemas.microsoft.com/office/drawing/2014/main" id="{48E8847F-8838-EB51-0525-9690B89118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7331">
            <a:off x="11595496" y="3482661"/>
            <a:ext cx="1508272" cy="1508272"/>
          </a:xfrm>
          <a:prstGeom prst="rect">
            <a:avLst/>
          </a:prstGeom>
          <a:noFill/>
        </p:spPr>
      </p:pic>
      <p:pic>
        <p:nvPicPr>
          <p:cNvPr id="17" name="Picture 16" descr="A black puzzle piece with a black background&#10;&#10;Description automatically generated">
            <a:extLst>
              <a:ext uri="{FF2B5EF4-FFF2-40B4-BE49-F238E27FC236}">
                <a16:creationId xmlns:a16="http://schemas.microsoft.com/office/drawing/2014/main" id="{6DFDD732-D67C-8AF2-4319-F0CAA61401A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196" y="1701055"/>
            <a:ext cx="1540276" cy="1540276"/>
          </a:xfrm>
          <a:prstGeom prst="rect">
            <a:avLst/>
          </a:prstGeom>
        </p:spPr>
      </p:pic>
      <p:pic>
        <p:nvPicPr>
          <p:cNvPr id="19" name="Picture 18" descr="A black puzzle piece with a black background&#10;&#10;Description automatically generated">
            <a:extLst>
              <a:ext uri="{FF2B5EF4-FFF2-40B4-BE49-F238E27FC236}">
                <a16:creationId xmlns:a16="http://schemas.microsoft.com/office/drawing/2014/main" id="{4C803CAE-B2E4-D904-D890-E8015CDB1F4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93820" y="198894"/>
            <a:ext cx="1359493" cy="1359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ack puzzle piece with a black background&#10;&#10;Description automatically generated">
            <a:extLst>
              <a:ext uri="{FF2B5EF4-FFF2-40B4-BE49-F238E27FC236}">
                <a16:creationId xmlns:a16="http://schemas.microsoft.com/office/drawing/2014/main" id="{B387D628-F462-05E2-43B4-1C1B7C141F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983" y="8062577"/>
            <a:ext cx="846433" cy="276702"/>
          </a:xfrm>
          <a:prstGeom prst="rect">
            <a:avLst/>
          </a:prstGeom>
        </p:spPr>
      </p:pic>
      <p:pic>
        <p:nvPicPr>
          <p:cNvPr id="20" name="Picture 19" descr="A black puzzle piece with a black background&#10;&#10;Description automatically generated">
            <a:extLst>
              <a:ext uri="{FF2B5EF4-FFF2-40B4-BE49-F238E27FC236}">
                <a16:creationId xmlns:a16="http://schemas.microsoft.com/office/drawing/2014/main" id="{85DFFC43-4A8C-2D62-88A8-95563FFE98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50967" y="6233481"/>
            <a:ext cx="1359493" cy="1359493"/>
          </a:xfrm>
          <a:prstGeom prst="rect">
            <a:avLst/>
          </a:prstGeom>
        </p:spPr>
      </p:pic>
      <p:pic>
        <p:nvPicPr>
          <p:cNvPr id="18" name="Picture 17" descr="A black puzzle piece on a black background&#10;&#10;Description automatically generated">
            <a:extLst>
              <a:ext uri="{FF2B5EF4-FFF2-40B4-BE49-F238E27FC236}">
                <a16:creationId xmlns:a16="http://schemas.microsoft.com/office/drawing/2014/main" id="{7EDB860F-8BE5-AD77-6A24-DCB66FED35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2162">
            <a:off x="15162696" y="6526498"/>
            <a:ext cx="684293" cy="684293"/>
          </a:xfrm>
          <a:prstGeom prst="rect">
            <a:avLst/>
          </a:prstGeom>
          <a:noFill/>
        </p:spPr>
      </p:pic>
      <p:pic>
        <p:nvPicPr>
          <p:cNvPr id="17" name="Picture 16" descr="A black puzzle piece on a black background&#10;&#10;Description automatically generated">
            <a:extLst>
              <a:ext uri="{FF2B5EF4-FFF2-40B4-BE49-F238E27FC236}">
                <a16:creationId xmlns:a16="http://schemas.microsoft.com/office/drawing/2014/main" id="{AAC50E87-D3F1-11B7-161F-0E4B0D9BC8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7331">
            <a:off x="10354390" y="6438923"/>
            <a:ext cx="1271235" cy="1271235"/>
          </a:xfrm>
          <a:prstGeom prst="rect">
            <a:avLst/>
          </a:prstGeom>
          <a:noFill/>
        </p:spPr>
      </p:pic>
      <p:pic>
        <p:nvPicPr>
          <p:cNvPr id="16" name="object 2">
            <a:extLst>
              <a:ext uri="{FF2B5EF4-FFF2-40B4-BE49-F238E27FC236}">
                <a16:creationId xmlns:a16="http://schemas.microsoft.com/office/drawing/2014/main" id="{68C01516-CA84-BE09-E76C-7CA5789818A4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-209267" y="0"/>
            <a:ext cx="515661" cy="1028829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349989" y="4102696"/>
            <a:ext cx="1954530" cy="1082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4625">
              <a:lnSpc>
                <a:spcPct val="106600"/>
              </a:lnSpc>
              <a:spcBef>
                <a:spcPts val="100"/>
              </a:spcBef>
            </a:pPr>
            <a:r>
              <a:rPr sz="3400" b="1" spc="-10" dirty="0">
                <a:latin typeface="Tahoma"/>
                <a:cs typeface="Tahoma"/>
              </a:rPr>
              <a:t>Robust </a:t>
            </a:r>
            <a:r>
              <a:rPr sz="3400" b="1" spc="70" dirty="0">
                <a:latin typeface="Tahoma"/>
                <a:cs typeface="Tahoma"/>
              </a:rPr>
              <a:t>Backend</a:t>
            </a:r>
            <a:endParaRPr sz="34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465734" y="3826471"/>
            <a:ext cx="3468370" cy="168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6600"/>
              </a:lnSpc>
              <a:spcBef>
                <a:spcPts val="100"/>
              </a:spcBef>
            </a:pPr>
            <a:r>
              <a:rPr sz="3400" b="1" dirty="0">
                <a:latin typeface="Tahoma"/>
                <a:cs typeface="Tahoma"/>
              </a:rPr>
              <a:t>User</a:t>
            </a:r>
            <a:r>
              <a:rPr sz="3400" b="1" spc="-204" dirty="0">
                <a:latin typeface="Tahoma"/>
                <a:cs typeface="Tahoma"/>
              </a:rPr>
              <a:t> </a:t>
            </a:r>
            <a:r>
              <a:rPr sz="3400" b="1" spc="95" dirty="0">
                <a:latin typeface="Tahoma"/>
                <a:cs typeface="Tahoma"/>
              </a:rPr>
              <a:t>Account </a:t>
            </a:r>
            <a:r>
              <a:rPr sz="3400" b="1" spc="70" dirty="0">
                <a:latin typeface="Tahoma"/>
                <a:cs typeface="Tahoma"/>
              </a:rPr>
              <a:t>and </a:t>
            </a:r>
            <a:r>
              <a:rPr sz="3400" b="1" spc="-10" dirty="0">
                <a:latin typeface="Tahoma"/>
                <a:cs typeface="Tahoma"/>
              </a:rPr>
              <a:t>Personalization</a:t>
            </a:r>
            <a:endParaRPr sz="34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5712" y="5833126"/>
            <a:ext cx="4739005" cy="4453890"/>
            <a:chOff x="-5712" y="5833126"/>
            <a:chExt cx="4739005" cy="4453890"/>
          </a:xfrm>
        </p:grpSpPr>
        <p:pic>
          <p:nvPicPr>
            <p:cNvPr id="5" name="object 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712" y="7868019"/>
              <a:ext cx="2855280" cy="24184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89498" y="5833126"/>
              <a:ext cx="2543174" cy="254317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674992" y="-11287"/>
            <a:ext cx="6612960" cy="197449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804963" y="657714"/>
            <a:ext cx="12801600" cy="2260601"/>
          </a:xfrm>
          <a:prstGeom prst="rect">
            <a:avLst/>
          </a:prstGeom>
        </p:spPr>
        <p:txBody>
          <a:bodyPr vert="horz" wrap="square" lIns="0" tIns="575247" rIns="0" bIns="0" rtlCol="0">
            <a:spAutoFit/>
          </a:bodyPr>
          <a:lstStyle/>
          <a:p>
            <a:pPr marL="4135754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FUTURE</a:t>
            </a:r>
            <a:r>
              <a:rPr spc="-535" dirty="0"/>
              <a:t> </a:t>
            </a:r>
            <a:r>
              <a:rPr spc="210" dirty="0"/>
              <a:t>SCOPE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xfrm>
            <a:off x="15544801" y="8603801"/>
            <a:ext cx="1713368" cy="7688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50" dirty="0">
                <a:solidFill>
                  <a:schemeClr val="tx1"/>
                </a:solidFill>
              </a:rPr>
              <a:t>7</a:t>
            </a:fld>
            <a:endParaRPr spc="-50" dirty="0">
              <a:solidFill>
                <a:schemeClr val="tx1"/>
              </a:solidFill>
            </a:endParaRPr>
          </a:p>
        </p:txBody>
      </p:sp>
      <p:pic>
        <p:nvPicPr>
          <p:cNvPr id="9" name="object 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-31" y="-321"/>
            <a:ext cx="4876831" cy="478475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720571" y="5851097"/>
            <a:ext cx="2428874" cy="24288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974776" y="5860622"/>
            <a:ext cx="2486024" cy="24860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55034" y="5796105"/>
            <a:ext cx="2543174" cy="254317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125586" y="4102696"/>
            <a:ext cx="2201545" cy="1082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30" marR="5080" indent="-164465">
              <a:lnSpc>
                <a:spcPct val="106600"/>
              </a:lnSpc>
              <a:spcBef>
                <a:spcPts val="100"/>
              </a:spcBef>
            </a:pPr>
            <a:r>
              <a:rPr sz="3400" b="1" dirty="0">
                <a:latin typeface="Tahoma"/>
                <a:cs typeface="Tahoma"/>
              </a:rPr>
              <a:t>Real</a:t>
            </a:r>
            <a:r>
              <a:rPr sz="3400" b="1" spc="-170" dirty="0">
                <a:latin typeface="Tahoma"/>
                <a:cs typeface="Tahoma"/>
              </a:rPr>
              <a:t> </a:t>
            </a:r>
            <a:r>
              <a:rPr sz="3400" b="1" spc="45" dirty="0">
                <a:latin typeface="Tahoma"/>
                <a:cs typeface="Tahoma"/>
              </a:rPr>
              <a:t>Time </a:t>
            </a:r>
            <a:r>
              <a:rPr sz="3400" b="1" spc="50" dirty="0">
                <a:latin typeface="Tahoma"/>
                <a:cs typeface="Tahoma"/>
              </a:rPr>
              <a:t>Updates</a:t>
            </a:r>
            <a:endParaRPr sz="340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12969" y="3826471"/>
            <a:ext cx="2181225" cy="168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6600"/>
              </a:lnSpc>
              <a:spcBef>
                <a:spcPts val="100"/>
              </a:spcBef>
            </a:pPr>
            <a:r>
              <a:rPr sz="3400" b="1" spc="-10" dirty="0">
                <a:latin typeface="Tahoma"/>
                <a:cs typeface="Tahoma"/>
              </a:rPr>
              <a:t>Multi Language </a:t>
            </a:r>
            <a:r>
              <a:rPr sz="3400" b="1" spc="55" dirty="0">
                <a:latin typeface="Tahoma"/>
                <a:cs typeface="Tahoma"/>
              </a:rPr>
              <a:t>Support</a:t>
            </a:r>
            <a:endParaRPr sz="3400" dirty="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06755"/>
            <a:ext cx="22805489" cy="10909454"/>
            <a:chOff x="-17501292" y="-339002"/>
            <a:chExt cx="38637604" cy="1061910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79886" y="-66887"/>
              <a:ext cx="11856426" cy="1034699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17501292" y="-339002"/>
              <a:ext cx="3341674" cy="547208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56345" y="1526435"/>
            <a:ext cx="785050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CONCLUSION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15544801" y="8603801"/>
            <a:ext cx="1713368" cy="7688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50" dirty="0">
                <a:solidFill>
                  <a:schemeClr val="tx1"/>
                </a:solidFill>
              </a:rPr>
              <a:t>8</a:t>
            </a:fld>
            <a:endParaRPr spc="-50" dirty="0">
              <a:solidFill>
                <a:schemeClr val="tx1"/>
              </a:solidFill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6764" y="8190878"/>
            <a:ext cx="6998146" cy="2070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6B59FC-FD02-D418-8AC4-C3530419473D}"/>
              </a:ext>
            </a:extLst>
          </p:cNvPr>
          <p:cNvSpPr txBox="1"/>
          <p:nvPr/>
        </p:nvSpPr>
        <p:spPr>
          <a:xfrm>
            <a:off x="794405" y="3750747"/>
            <a:ext cx="14100790" cy="2785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marR="5080" lvl="0" indent="-457200" algn="just" defTabSz="457200" rtl="0" eaLnBrk="1" fontAlgn="auto" latinLnBrk="0" hangingPunct="1">
              <a:lnSpc>
                <a:spcPct val="1324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This project demonstrates the power of web scraping in real-world</a:t>
            </a:r>
            <a:r>
              <a:rPr lang="en-US" sz="3400" dirty="0">
                <a:solidFill>
                  <a:prstClr val="white"/>
                </a:solidFill>
                <a:latin typeface="Verdana"/>
                <a:cs typeface="Verdana"/>
              </a:rPr>
              <a:t> applications.</a:t>
            </a:r>
          </a:p>
          <a:p>
            <a:pPr marL="469900" marR="5080" lvl="0" indent="-457200" algn="just" defTabSz="457200" rtl="0" eaLnBrk="1" fontAlgn="auto" latinLnBrk="0" hangingPunct="1">
              <a:lnSpc>
                <a:spcPct val="1324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400" dirty="0">
                <a:solidFill>
                  <a:prstClr val="white"/>
                </a:solidFill>
                <a:latin typeface="Verdana"/>
                <a:cs typeface="Verdana"/>
              </a:rPr>
              <a:t>It combines simplicity and functionality, offering a hands-on approach to data extraction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pic>
        <p:nvPicPr>
          <p:cNvPr id="11" name="object 2">
            <a:extLst>
              <a:ext uri="{FF2B5EF4-FFF2-40B4-BE49-F238E27FC236}">
                <a16:creationId xmlns:a16="http://schemas.microsoft.com/office/drawing/2014/main" id="{5079E253-93C6-3458-6E75-F52466D26C5C}"/>
              </a:ext>
            </a:extLst>
          </p:cNvPr>
          <p:cNvPicPr/>
          <p:nvPr/>
        </p:nvPicPr>
        <p:blipFill>
          <a:blip r:embed="rId5" cstate="print">
            <a:lum bright="70000" contrast="-70000"/>
          </a:blip>
          <a:stretch>
            <a:fillRect/>
          </a:stretch>
        </p:blipFill>
        <p:spPr>
          <a:xfrm>
            <a:off x="21635510" y="-27200"/>
            <a:ext cx="515661" cy="10288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9890" y="4115013"/>
            <a:ext cx="734822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4771390" algn="l"/>
              </a:tabLst>
            </a:pPr>
            <a:r>
              <a:rPr sz="6600" spc="250" dirty="0"/>
              <a:t>THANK</a:t>
            </a:r>
            <a:r>
              <a:rPr lang="en-US" sz="6600" spc="250" dirty="0"/>
              <a:t> </a:t>
            </a:r>
            <a:r>
              <a:rPr sz="6600" spc="125" dirty="0"/>
              <a:t>YOU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xfrm>
            <a:off x="15544801" y="8603801"/>
            <a:ext cx="1713368" cy="7688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50" dirty="0">
                <a:solidFill>
                  <a:schemeClr val="tx1"/>
                </a:solidFill>
              </a:rPr>
              <a:t>9</a:t>
            </a:fld>
            <a:endParaRPr spc="-50" dirty="0">
              <a:solidFill>
                <a:schemeClr val="tx1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7358" y="0"/>
            <a:ext cx="6502399" cy="2720090"/>
          </a:xfrm>
          <a:prstGeom prst="rect">
            <a:avLst/>
          </a:prstGeom>
        </p:spPr>
      </p:pic>
      <p:grpSp>
        <p:nvGrpSpPr>
          <p:cNvPr id="6" name="object 2">
            <a:extLst>
              <a:ext uri="{FF2B5EF4-FFF2-40B4-BE49-F238E27FC236}">
                <a16:creationId xmlns:a16="http://schemas.microsoft.com/office/drawing/2014/main" id="{DF13148E-45C4-6EDE-212C-0391FBF4CCE0}"/>
              </a:ext>
            </a:extLst>
          </p:cNvPr>
          <p:cNvGrpSpPr/>
          <p:nvPr/>
        </p:nvGrpSpPr>
        <p:grpSpPr>
          <a:xfrm>
            <a:off x="0" y="-419100"/>
            <a:ext cx="19926300" cy="6248399"/>
            <a:chOff x="-52512667" y="-40410"/>
            <a:chExt cx="72103596" cy="18647323"/>
          </a:xfrm>
        </p:grpSpPr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7F7EA2AE-129B-53BA-9E2D-A5D586CF77B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4503" y="-40410"/>
              <a:ext cx="11856426" cy="10346991"/>
            </a:xfrm>
            <a:prstGeom prst="rect">
              <a:avLst/>
            </a:prstGeom>
          </p:spPr>
        </p:pic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1F888716-7C7F-281D-E6A0-3169825221F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52512667" y="-17675"/>
              <a:ext cx="15716654" cy="1862458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309</TotalTime>
  <Words>236</Words>
  <Application>Microsoft Office PowerPoint</Application>
  <PresentationFormat>Custom</PresentationFormat>
  <Paragraphs>58</Paragraphs>
  <Slides>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Slice</vt:lpstr>
      <vt:lpstr>DEAL HUNTER</vt:lpstr>
      <vt:lpstr>INTRODUCTION</vt:lpstr>
      <vt:lpstr>Problem statement</vt:lpstr>
      <vt:lpstr>WORK FLOW</vt:lpstr>
      <vt:lpstr>PowerPoint Presentation</vt:lpstr>
      <vt:lpstr>CHALLENGES &amp; SOLUTIONS</vt:lpstr>
      <vt:lpstr>FUTURE SCOPE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Minimal Company Profile Presentation</dc:title>
  <dc:creator>Shubhada Dahiwal</dc:creator>
  <cp:keywords>DAGZ1ugNWWQ,BAGV79cOy7A</cp:keywords>
  <cp:lastModifiedBy>masked.mxn@gmail.com</cp:lastModifiedBy>
  <cp:revision>13</cp:revision>
  <dcterms:created xsi:type="dcterms:W3CDTF">2024-12-24T12:22:08Z</dcterms:created>
  <dcterms:modified xsi:type="dcterms:W3CDTF">2024-12-26T02:34:46Z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2024-12-22T00:00:00Z</vt:filetime>
  </property>
  <property fmtid="{D5CDD505-2E9C-101B-9397-08002B2CF9AE}" pid="3" name="Creator">
    <vt:lpwstr>Canva</vt:lpwstr>
  </property>
  <property fmtid="{D5CDD505-2E9C-101B-9397-08002B2CF9AE}" pid="4" name="LastSaved">
    <vt:filetime>2024-12-24T00:00:00Z</vt:filetime>
  </property>
  <property fmtid="{D5CDD505-2E9C-101B-9397-08002B2CF9AE}" pid="5" name="Producer">
    <vt:lpwstr>Canva</vt:lpwstr>
  </property>
</Properties>
</file>